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7" r:id="rId2"/>
  </p:sldMasterIdLst>
  <p:sldIdLst>
    <p:sldId id="260" r:id="rId3"/>
    <p:sldId id="266" r:id="rId4"/>
    <p:sldId id="294" r:id="rId5"/>
    <p:sldId id="330" r:id="rId6"/>
    <p:sldId id="333" r:id="rId7"/>
    <p:sldId id="293" r:id="rId8"/>
    <p:sldId id="368" r:id="rId9"/>
    <p:sldId id="370" r:id="rId10"/>
    <p:sldId id="371" r:id="rId11"/>
    <p:sldId id="359" r:id="rId12"/>
    <p:sldId id="372" r:id="rId13"/>
    <p:sldId id="373" r:id="rId14"/>
    <p:sldId id="374" r:id="rId15"/>
    <p:sldId id="376" r:id="rId16"/>
    <p:sldId id="375" r:id="rId17"/>
    <p:sldId id="377" r:id="rId18"/>
    <p:sldId id="292" r:id="rId19"/>
    <p:sldId id="331" r:id="rId20"/>
    <p:sldId id="357" r:id="rId21"/>
    <p:sldId id="358" r:id="rId22"/>
    <p:sldId id="363" r:id="rId23"/>
    <p:sldId id="365" r:id="rId24"/>
    <p:sldId id="295" r:id="rId25"/>
    <p:sldId id="335" r:id="rId26"/>
    <p:sldId id="366" r:id="rId27"/>
    <p:sldId id="369" r:id="rId28"/>
    <p:sldId id="367" r:id="rId29"/>
  </p:sldIdLst>
  <p:sldSz cx="9144000" cy="6858000" type="screen4x3"/>
  <p:notesSz cx="6858000" cy="9144000"/>
  <p:defaultTextStyle>
    <a:defPPr>
      <a:defRPr lang="zh-HK"/>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5">
          <p15:clr>
            <a:srgbClr val="A4A3A4"/>
          </p15:clr>
        </p15:guide>
        <p15:guide id="2" orient="horz" pos="1185">
          <p15:clr>
            <a:srgbClr val="A4A3A4"/>
          </p15:clr>
        </p15:guide>
        <p15:guide id="3" orient="horz" pos="2319">
          <p15:clr>
            <a:srgbClr val="A4A3A4"/>
          </p15:clr>
        </p15:guide>
        <p15:guide id="4" orient="horz" pos="3226">
          <p15:clr>
            <a:srgbClr val="A4A3A4"/>
          </p15:clr>
        </p15:guide>
        <p15:guide id="5" pos="5165">
          <p15:clr>
            <a:srgbClr val="A4A3A4"/>
          </p15:clr>
        </p15:guide>
        <p15:guide id="6" pos="15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4E3E"/>
    <a:srgbClr val="7E7E7E"/>
    <a:srgbClr val="BCBCBC"/>
    <a:srgbClr val="EDADA7"/>
    <a:srgbClr val="666666"/>
    <a:srgbClr val="969696"/>
    <a:srgbClr val="7C233E"/>
    <a:srgbClr val="92D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61" autoAdjust="0"/>
    <p:restoredTop sz="94660" autoAdjust="0"/>
  </p:normalViewPr>
  <p:slideViewPr>
    <p:cSldViewPr snapToGrid="0">
      <p:cViewPr>
        <p:scale>
          <a:sx n="75" d="100"/>
          <a:sy n="75" d="100"/>
        </p:scale>
        <p:origin x="756" y="330"/>
      </p:cViewPr>
      <p:guideLst>
        <p:guide orient="horz" pos="255"/>
        <p:guide orient="horz" pos="1185"/>
        <p:guide orient="horz" pos="2319"/>
        <p:guide orient="horz" pos="3226"/>
        <p:guide pos="5165"/>
        <p:guide pos="151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en-US" noProof="1"/>
          </a:p>
        </p:txBody>
      </p:sp>
      <p:sp>
        <p:nvSpPr>
          <p:cNvPr id="4" name="Date Placeholder 3">
            <a:extLst>
              <a:ext uri="{FF2B5EF4-FFF2-40B4-BE49-F238E27FC236}">
                <a16:creationId xmlns:a16="http://schemas.microsoft.com/office/drawing/2014/main" id="{09F33C52-CEEF-4714-BA18-E4C122B23DC8}"/>
              </a:ext>
            </a:extLst>
          </p:cNvPr>
          <p:cNvSpPr>
            <a:spLocks noGrp="1"/>
          </p:cNvSpPr>
          <p:nvPr>
            <p:ph type="dt" sz="half" idx="10"/>
          </p:nvPr>
        </p:nvSpPr>
        <p:spPr/>
        <p:txBody>
          <a:bodyPr/>
          <a:lstStyle>
            <a:lvl1pPr>
              <a:defRPr/>
            </a:lvl1pPr>
          </a:lstStyle>
          <a:p>
            <a:endParaRPr lang="zh-HK" altLang="en-US"/>
          </a:p>
        </p:txBody>
      </p:sp>
      <p:sp>
        <p:nvSpPr>
          <p:cNvPr id="5" name="Footer Placeholder 4">
            <a:extLst>
              <a:ext uri="{FF2B5EF4-FFF2-40B4-BE49-F238E27FC236}">
                <a16:creationId xmlns:a16="http://schemas.microsoft.com/office/drawing/2014/main" id="{86F385FF-57CE-488D-BF74-D84A6A13307E}"/>
              </a:ext>
            </a:extLst>
          </p:cNvPr>
          <p:cNvSpPr>
            <a:spLocks noGrp="1"/>
          </p:cNvSpPr>
          <p:nvPr>
            <p:ph type="ftr" sz="quarter" idx="11"/>
          </p:nvPr>
        </p:nvSpPr>
        <p:spPr/>
        <p:txBody>
          <a:bodyPr/>
          <a:lstStyle>
            <a:lvl1pPr>
              <a:defRPr/>
            </a:lvl1pPr>
          </a:lstStyle>
          <a:p>
            <a:endParaRPr lang="zh-HK" altLang="en-US"/>
          </a:p>
        </p:txBody>
      </p:sp>
      <p:sp>
        <p:nvSpPr>
          <p:cNvPr id="6" name="Slide Number Placeholder 5">
            <a:extLst>
              <a:ext uri="{FF2B5EF4-FFF2-40B4-BE49-F238E27FC236}">
                <a16:creationId xmlns:a16="http://schemas.microsoft.com/office/drawing/2014/main" id="{3E20530F-4D76-43D5-AF2F-3F4F62FC4D05}"/>
              </a:ext>
            </a:extLst>
          </p:cNvPr>
          <p:cNvSpPr>
            <a:spLocks noGrp="1"/>
          </p:cNvSpPr>
          <p:nvPr>
            <p:ph type="sldNum" sz="quarter" idx="12"/>
          </p:nvPr>
        </p:nvSpPr>
        <p:spPr/>
        <p:txBody>
          <a:bodyPr/>
          <a:lstStyle>
            <a:lvl1pPr>
              <a:defRPr/>
            </a:lvl1pPr>
          </a:lstStyle>
          <a:p>
            <a:fld id="{1E95E752-C035-4780-926F-47834CDC779F}" type="slidenum">
              <a:rPr lang="zh-HK" altLang="en-US"/>
              <a:pPr/>
              <a:t>‹#›</a:t>
            </a:fld>
            <a:endParaRPr lang="zh-HK" altLang="en-US"/>
          </a:p>
        </p:txBody>
      </p:sp>
    </p:spTree>
    <p:extLst>
      <p:ext uri="{BB962C8B-B14F-4D97-AF65-F5344CB8AC3E}">
        <p14:creationId xmlns:p14="http://schemas.microsoft.com/office/powerpoint/2010/main" val="3132995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4A9F1E51-4A6C-4F45-814C-C1CF552FDA14}"/>
              </a:ext>
            </a:extLst>
          </p:cNvPr>
          <p:cNvSpPr>
            <a:spLocks noGrp="1"/>
          </p:cNvSpPr>
          <p:nvPr>
            <p:ph type="dt" sz="half" idx="10"/>
          </p:nvPr>
        </p:nvSpPr>
        <p:spPr/>
        <p:txBody>
          <a:bodyPr/>
          <a:lstStyle>
            <a:lvl1pPr>
              <a:defRPr/>
            </a:lvl1pPr>
          </a:lstStyle>
          <a:p>
            <a:endParaRPr lang="zh-HK" altLang="en-US"/>
          </a:p>
        </p:txBody>
      </p:sp>
      <p:sp>
        <p:nvSpPr>
          <p:cNvPr id="5" name="Footer Placeholder 4">
            <a:extLst>
              <a:ext uri="{FF2B5EF4-FFF2-40B4-BE49-F238E27FC236}">
                <a16:creationId xmlns:a16="http://schemas.microsoft.com/office/drawing/2014/main" id="{AAF1C9C3-985D-4685-954C-ED711ADC49A2}"/>
              </a:ext>
            </a:extLst>
          </p:cNvPr>
          <p:cNvSpPr>
            <a:spLocks noGrp="1"/>
          </p:cNvSpPr>
          <p:nvPr>
            <p:ph type="ftr" sz="quarter" idx="11"/>
          </p:nvPr>
        </p:nvSpPr>
        <p:spPr/>
        <p:txBody>
          <a:bodyPr/>
          <a:lstStyle>
            <a:lvl1pPr>
              <a:defRPr/>
            </a:lvl1pPr>
          </a:lstStyle>
          <a:p>
            <a:endParaRPr lang="zh-HK" altLang="en-US"/>
          </a:p>
        </p:txBody>
      </p:sp>
      <p:sp>
        <p:nvSpPr>
          <p:cNvPr id="6" name="Slide Number Placeholder 5">
            <a:extLst>
              <a:ext uri="{FF2B5EF4-FFF2-40B4-BE49-F238E27FC236}">
                <a16:creationId xmlns:a16="http://schemas.microsoft.com/office/drawing/2014/main" id="{B828B682-C077-480A-9336-2276E39F4E84}"/>
              </a:ext>
            </a:extLst>
          </p:cNvPr>
          <p:cNvSpPr>
            <a:spLocks noGrp="1"/>
          </p:cNvSpPr>
          <p:nvPr>
            <p:ph type="sldNum" sz="quarter" idx="12"/>
          </p:nvPr>
        </p:nvSpPr>
        <p:spPr/>
        <p:txBody>
          <a:bodyPr/>
          <a:lstStyle>
            <a:lvl1pPr>
              <a:defRPr/>
            </a:lvl1pPr>
          </a:lstStyle>
          <a:p>
            <a:fld id="{7E2F3A66-E05B-4697-BEF2-966059B04F34}" type="slidenum">
              <a:rPr lang="zh-HK" altLang="en-US"/>
              <a:pPr/>
              <a:t>‹#›</a:t>
            </a:fld>
            <a:endParaRPr lang="zh-HK" altLang="en-US"/>
          </a:p>
        </p:txBody>
      </p:sp>
    </p:spTree>
    <p:extLst>
      <p:ext uri="{BB962C8B-B14F-4D97-AF65-F5344CB8AC3E}">
        <p14:creationId xmlns:p14="http://schemas.microsoft.com/office/powerpoint/2010/main" val="1762488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B96E1287-2E43-428E-8C20-F318B971A98D}"/>
              </a:ext>
            </a:extLst>
          </p:cNvPr>
          <p:cNvSpPr>
            <a:spLocks noGrp="1"/>
          </p:cNvSpPr>
          <p:nvPr>
            <p:ph type="dt" sz="half" idx="10"/>
          </p:nvPr>
        </p:nvSpPr>
        <p:spPr/>
        <p:txBody>
          <a:bodyPr/>
          <a:lstStyle>
            <a:lvl1pPr>
              <a:defRPr/>
            </a:lvl1pPr>
          </a:lstStyle>
          <a:p>
            <a:endParaRPr lang="zh-HK" altLang="en-US"/>
          </a:p>
        </p:txBody>
      </p:sp>
      <p:sp>
        <p:nvSpPr>
          <p:cNvPr id="5" name="Footer Placeholder 4">
            <a:extLst>
              <a:ext uri="{FF2B5EF4-FFF2-40B4-BE49-F238E27FC236}">
                <a16:creationId xmlns:a16="http://schemas.microsoft.com/office/drawing/2014/main" id="{85E95ECC-F9A7-4CEE-8D5B-F9CB0ABBB634}"/>
              </a:ext>
            </a:extLst>
          </p:cNvPr>
          <p:cNvSpPr>
            <a:spLocks noGrp="1"/>
          </p:cNvSpPr>
          <p:nvPr>
            <p:ph type="ftr" sz="quarter" idx="11"/>
          </p:nvPr>
        </p:nvSpPr>
        <p:spPr/>
        <p:txBody>
          <a:bodyPr/>
          <a:lstStyle>
            <a:lvl1pPr>
              <a:defRPr/>
            </a:lvl1pPr>
          </a:lstStyle>
          <a:p>
            <a:endParaRPr lang="zh-HK" altLang="en-US"/>
          </a:p>
        </p:txBody>
      </p:sp>
      <p:sp>
        <p:nvSpPr>
          <p:cNvPr id="6" name="Slide Number Placeholder 5">
            <a:extLst>
              <a:ext uri="{FF2B5EF4-FFF2-40B4-BE49-F238E27FC236}">
                <a16:creationId xmlns:a16="http://schemas.microsoft.com/office/drawing/2014/main" id="{4829AB5C-EA94-4299-916C-75752F23648D}"/>
              </a:ext>
            </a:extLst>
          </p:cNvPr>
          <p:cNvSpPr>
            <a:spLocks noGrp="1"/>
          </p:cNvSpPr>
          <p:nvPr>
            <p:ph type="sldNum" sz="quarter" idx="12"/>
          </p:nvPr>
        </p:nvSpPr>
        <p:spPr/>
        <p:txBody>
          <a:bodyPr/>
          <a:lstStyle>
            <a:lvl1pPr>
              <a:defRPr/>
            </a:lvl1pPr>
          </a:lstStyle>
          <a:p>
            <a:fld id="{226DDF1A-D86C-49E5-A196-10C3D5E4483E}" type="slidenum">
              <a:rPr lang="zh-HK" altLang="en-US"/>
              <a:pPr/>
              <a:t>‹#›</a:t>
            </a:fld>
            <a:endParaRPr lang="zh-HK" altLang="en-US"/>
          </a:p>
        </p:txBody>
      </p:sp>
    </p:spTree>
    <p:extLst>
      <p:ext uri="{BB962C8B-B14F-4D97-AF65-F5344CB8AC3E}">
        <p14:creationId xmlns:p14="http://schemas.microsoft.com/office/powerpoint/2010/main" val="2441521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en-US" noProof="1"/>
          </a:p>
        </p:txBody>
      </p:sp>
      <p:sp>
        <p:nvSpPr>
          <p:cNvPr id="4" name="Date Placeholder 3">
            <a:extLst>
              <a:ext uri="{FF2B5EF4-FFF2-40B4-BE49-F238E27FC236}">
                <a16:creationId xmlns:a16="http://schemas.microsoft.com/office/drawing/2014/main" id="{80DF94BB-FECD-40FA-AEB6-04124EE64590}"/>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085EF5A4-7178-469C-94DF-4F76C8F162DC}"/>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28F3DE77-6493-4CED-9EA4-3742AFBB4A5B}"/>
              </a:ext>
            </a:extLst>
          </p:cNvPr>
          <p:cNvSpPr>
            <a:spLocks noGrp="1"/>
          </p:cNvSpPr>
          <p:nvPr>
            <p:ph type="sldNum" sz="quarter" idx="12"/>
          </p:nvPr>
        </p:nvSpPr>
        <p:spPr/>
        <p:txBody>
          <a:bodyPr/>
          <a:lstStyle>
            <a:lvl1pPr>
              <a:defRPr/>
            </a:lvl1pPr>
          </a:lstStyle>
          <a:p>
            <a:pPr>
              <a:defRPr/>
            </a:pPr>
            <a:fld id="{2750EBA5-C240-49A2-BC7D-C86699D08810}" type="slidenum">
              <a:rPr lang="zh-HK" altLang="en-US"/>
              <a:pPr>
                <a:defRPr/>
              </a:pPr>
              <a:t>‹#›</a:t>
            </a:fld>
            <a:endParaRPr lang="zh-HK" altLang="en-US"/>
          </a:p>
        </p:txBody>
      </p:sp>
    </p:spTree>
    <p:extLst>
      <p:ext uri="{BB962C8B-B14F-4D97-AF65-F5344CB8AC3E}">
        <p14:creationId xmlns:p14="http://schemas.microsoft.com/office/powerpoint/2010/main" val="3440713588"/>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18C1EFB7-6EF8-49A8-AD3D-92CB5AB32314}"/>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B9E6BC6D-7B28-42A9-ABC9-3A291243DEA7}"/>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CE7D70B2-963B-4B13-BCE4-DA5FE1CBC630}"/>
              </a:ext>
            </a:extLst>
          </p:cNvPr>
          <p:cNvSpPr>
            <a:spLocks noGrp="1"/>
          </p:cNvSpPr>
          <p:nvPr>
            <p:ph type="sldNum" sz="quarter" idx="12"/>
          </p:nvPr>
        </p:nvSpPr>
        <p:spPr/>
        <p:txBody>
          <a:bodyPr/>
          <a:lstStyle>
            <a:lvl1pPr>
              <a:defRPr/>
            </a:lvl1pPr>
          </a:lstStyle>
          <a:p>
            <a:pPr>
              <a:defRPr/>
            </a:pPr>
            <a:fld id="{B6B8CB7B-D711-47C0-82A2-AD09AB9444DA}" type="slidenum">
              <a:rPr lang="zh-HK" altLang="en-US"/>
              <a:pPr>
                <a:defRPr/>
              </a:pPr>
              <a:t>‹#›</a:t>
            </a:fld>
            <a:endParaRPr lang="zh-HK" altLang="en-US"/>
          </a:p>
        </p:txBody>
      </p:sp>
    </p:spTree>
    <p:extLst>
      <p:ext uri="{BB962C8B-B14F-4D97-AF65-F5344CB8AC3E}">
        <p14:creationId xmlns:p14="http://schemas.microsoft.com/office/powerpoint/2010/main" val="2297685040"/>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DA919F23-B652-496F-9B71-DE023E130FCE}"/>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7370E6BE-7EB8-4794-B9E4-664FB0BE83B1}"/>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B76F7608-D520-41DF-BD29-D6F9147CA731}"/>
              </a:ext>
            </a:extLst>
          </p:cNvPr>
          <p:cNvSpPr>
            <a:spLocks noGrp="1"/>
          </p:cNvSpPr>
          <p:nvPr>
            <p:ph type="sldNum" sz="quarter" idx="12"/>
          </p:nvPr>
        </p:nvSpPr>
        <p:spPr/>
        <p:txBody>
          <a:bodyPr/>
          <a:lstStyle>
            <a:lvl1pPr>
              <a:defRPr/>
            </a:lvl1pPr>
          </a:lstStyle>
          <a:p>
            <a:pPr>
              <a:defRPr/>
            </a:pPr>
            <a:fld id="{5AE98BB1-22C2-4C30-8CE9-CF1DDA53670B}" type="slidenum">
              <a:rPr lang="zh-HK" altLang="en-US"/>
              <a:pPr>
                <a:defRPr/>
              </a:pPr>
              <a:t>‹#›</a:t>
            </a:fld>
            <a:endParaRPr lang="zh-HK" altLang="en-US"/>
          </a:p>
        </p:txBody>
      </p:sp>
    </p:spTree>
    <p:extLst>
      <p:ext uri="{BB962C8B-B14F-4D97-AF65-F5344CB8AC3E}">
        <p14:creationId xmlns:p14="http://schemas.microsoft.com/office/powerpoint/2010/main" val="3666907078"/>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Content Placeholder 3"/>
          <p:cNvSpPr>
            <a:spLocks noGrp="1"/>
          </p:cNvSpPr>
          <p:nvPr>
            <p:ph sz="half" idx="2"/>
          </p:nvPr>
        </p:nvSpPr>
        <p:spPr>
          <a:xfrm>
            <a:off x="46291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Date Placeholder 3">
            <a:extLst>
              <a:ext uri="{FF2B5EF4-FFF2-40B4-BE49-F238E27FC236}">
                <a16:creationId xmlns:a16="http://schemas.microsoft.com/office/drawing/2014/main" id="{3A28F855-7D51-4280-AF4C-A0AB4D51BE27}"/>
              </a:ext>
            </a:extLst>
          </p:cNvPr>
          <p:cNvSpPr>
            <a:spLocks noGrp="1"/>
          </p:cNvSpPr>
          <p:nvPr>
            <p:ph type="dt" sz="half" idx="10"/>
          </p:nvPr>
        </p:nvSpPr>
        <p:spPr/>
        <p:txBody>
          <a:bodyPr/>
          <a:lstStyle>
            <a:lvl1pPr>
              <a:defRPr/>
            </a:lvl1pPr>
          </a:lstStyle>
          <a:p>
            <a:pPr>
              <a:defRPr/>
            </a:pPr>
            <a:endParaRPr lang="zh-HK" altLang="en-US"/>
          </a:p>
        </p:txBody>
      </p:sp>
      <p:sp>
        <p:nvSpPr>
          <p:cNvPr id="6" name="Footer Placeholder 4">
            <a:extLst>
              <a:ext uri="{FF2B5EF4-FFF2-40B4-BE49-F238E27FC236}">
                <a16:creationId xmlns:a16="http://schemas.microsoft.com/office/drawing/2014/main" id="{42F16030-99E5-46AF-85B8-F3B18E83A5F8}"/>
              </a:ext>
            </a:extLst>
          </p:cNvPr>
          <p:cNvSpPr>
            <a:spLocks noGrp="1"/>
          </p:cNvSpPr>
          <p:nvPr>
            <p:ph type="ftr" sz="quarter" idx="11"/>
          </p:nvPr>
        </p:nvSpPr>
        <p:spPr/>
        <p:txBody>
          <a:bodyPr/>
          <a:lstStyle>
            <a:lvl1pPr>
              <a:defRPr/>
            </a:lvl1pPr>
          </a:lstStyle>
          <a:p>
            <a:pPr>
              <a:defRPr/>
            </a:pPr>
            <a:endParaRPr lang="zh-HK" altLang="en-US"/>
          </a:p>
        </p:txBody>
      </p:sp>
      <p:sp>
        <p:nvSpPr>
          <p:cNvPr id="7" name="Slide Number Placeholder 5">
            <a:extLst>
              <a:ext uri="{FF2B5EF4-FFF2-40B4-BE49-F238E27FC236}">
                <a16:creationId xmlns:a16="http://schemas.microsoft.com/office/drawing/2014/main" id="{F6D3BCBC-379E-41FD-8E40-042EF9B333AB}"/>
              </a:ext>
            </a:extLst>
          </p:cNvPr>
          <p:cNvSpPr>
            <a:spLocks noGrp="1"/>
          </p:cNvSpPr>
          <p:nvPr>
            <p:ph type="sldNum" sz="quarter" idx="12"/>
          </p:nvPr>
        </p:nvSpPr>
        <p:spPr/>
        <p:txBody>
          <a:bodyPr/>
          <a:lstStyle>
            <a:lvl1pPr>
              <a:defRPr/>
            </a:lvl1pPr>
          </a:lstStyle>
          <a:p>
            <a:pPr>
              <a:defRPr/>
            </a:pPr>
            <a:fld id="{21054C6B-312A-4B13-A038-5E5C58B46573}" type="slidenum">
              <a:rPr lang="zh-HK" altLang="en-US"/>
              <a:pPr>
                <a:defRPr/>
              </a:pPr>
              <a:t>‹#›</a:t>
            </a:fld>
            <a:endParaRPr lang="zh-HK" altLang="en-US"/>
          </a:p>
        </p:txBody>
      </p:sp>
    </p:spTree>
    <p:extLst>
      <p:ext uri="{BB962C8B-B14F-4D97-AF65-F5344CB8AC3E}">
        <p14:creationId xmlns:p14="http://schemas.microsoft.com/office/powerpoint/2010/main" val="3406934436"/>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Date Placeholder 3">
            <a:extLst>
              <a:ext uri="{FF2B5EF4-FFF2-40B4-BE49-F238E27FC236}">
                <a16:creationId xmlns:a16="http://schemas.microsoft.com/office/drawing/2014/main" id="{C36BA5CA-8B24-4E55-9393-2B4CB522D74C}"/>
              </a:ext>
            </a:extLst>
          </p:cNvPr>
          <p:cNvSpPr>
            <a:spLocks noGrp="1"/>
          </p:cNvSpPr>
          <p:nvPr>
            <p:ph type="dt" sz="half" idx="10"/>
          </p:nvPr>
        </p:nvSpPr>
        <p:spPr/>
        <p:txBody>
          <a:bodyPr/>
          <a:lstStyle>
            <a:lvl1pPr>
              <a:defRPr/>
            </a:lvl1pPr>
          </a:lstStyle>
          <a:p>
            <a:pPr>
              <a:defRPr/>
            </a:pPr>
            <a:endParaRPr lang="zh-HK" altLang="en-US"/>
          </a:p>
        </p:txBody>
      </p:sp>
      <p:sp>
        <p:nvSpPr>
          <p:cNvPr id="8" name="Footer Placeholder 4">
            <a:extLst>
              <a:ext uri="{FF2B5EF4-FFF2-40B4-BE49-F238E27FC236}">
                <a16:creationId xmlns:a16="http://schemas.microsoft.com/office/drawing/2014/main" id="{37BD4FFB-00B3-46AF-B010-738F2155EE37}"/>
              </a:ext>
            </a:extLst>
          </p:cNvPr>
          <p:cNvSpPr>
            <a:spLocks noGrp="1"/>
          </p:cNvSpPr>
          <p:nvPr>
            <p:ph type="ftr" sz="quarter" idx="11"/>
          </p:nvPr>
        </p:nvSpPr>
        <p:spPr/>
        <p:txBody>
          <a:bodyPr/>
          <a:lstStyle>
            <a:lvl1pPr>
              <a:defRPr/>
            </a:lvl1pPr>
          </a:lstStyle>
          <a:p>
            <a:pPr>
              <a:defRPr/>
            </a:pPr>
            <a:endParaRPr lang="zh-HK" altLang="en-US"/>
          </a:p>
        </p:txBody>
      </p:sp>
      <p:sp>
        <p:nvSpPr>
          <p:cNvPr id="9" name="Slide Number Placeholder 5">
            <a:extLst>
              <a:ext uri="{FF2B5EF4-FFF2-40B4-BE49-F238E27FC236}">
                <a16:creationId xmlns:a16="http://schemas.microsoft.com/office/drawing/2014/main" id="{0A694A9A-F150-42AF-B0A6-BDB00B5144DD}"/>
              </a:ext>
            </a:extLst>
          </p:cNvPr>
          <p:cNvSpPr>
            <a:spLocks noGrp="1"/>
          </p:cNvSpPr>
          <p:nvPr>
            <p:ph type="sldNum" sz="quarter" idx="12"/>
          </p:nvPr>
        </p:nvSpPr>
        <p:spPr/>
        <p:txBody>
          <a:bodyPr/>
          <a:lstStyle>
            <a:lvl1pPr>
              <a:defRPr/>
            </a:lvl1pPr>
          </a:lstStyle>
          <a:p>
            <a:pPr>
              <a:defRPr/>
            </a:pPr>
            <a:fld id="{58B824A8-676C-4A70-B9F4-EA21365A559D}" type="slidenum">
              <a:rPr lang="zh-HK" altLang="en-US"/>
              <a:pPr>
                <a:defRPr/>
              </a:pPr>
              <a:t>‹#›</a:t>
            </a:fld>
            <a:endParaRPr lang="zh-HK" altLang="en-US"/>
          </a:p>
        </p:txBody>
      </p:sp>
    </p:spTree>
    <p:extLst>
      <p:ext uri="{BB962C8B-B14F-4D97-AF65-F5344CB8AC3E}">
        <p14:creationId xmlns:p14="http://schemas.microsoft.com/office/powerpoint/2010/main" val="2000749725"/>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Date Placeholder 3">
            <a:extLst>
              <a:ext uri="{FF2B5EF4-FFF2-40B4-BE49-F238E27FC236}">
                <a16:creationId xmlns:a16="http://schemas.microsoft.com/office/drawing/2014/main" id="{2B728271-6965-4126-B387-B65200B677AF}"/>
              </a:ext>
            </a:extLst>
          </p:cNvPr>
          <p:cNvSpPr>
            <a:spLocks noGrp="1"/>
          </p:cNvSpPr>
          <p:nvPr>
            <p:ph type="dt" sz="half" idx="10"/>
          </p:nvPr>
        </p:nvSpPr>
        <p:spPr/>
        <p:txBody>
          <a:bodyPr/>
          <a:lstStyle>
            <a:lvl1pPr>
              <a:defRPr/>
            </a:lvl1pPr>
          </a:lstStyle>
          <a:p>
            <a:pPr>
              <a:defRPr/>
            </a:pPr>
            <a:endParaRPr lang="zh-HK" altLang="en-US"/>
          </a:p>
        </p:txBody>
      </p:sp>
      <p:sp>
        <p:nvSpPr>
          <p:cNvPr id="4" name="Footer Placeholder 4">
            <a:extLst>
              <a:ext uri="{FF2B5EF4-FFF2-40B4-BE49-F238E27FC236}">
                <a16:creationId xmlns:a16="http://schemas.microsoft.com/office/drawing/2014/main" id="{33299524-3AB9-4C06-934C-647E8152346A}"/>
              </a:ext>
            </a:extLst>
          </p:cNvPr>
          <p:cNvSpPr>
            <a:spLocks noGrp="1"/>
          </p:cNvSpPr>
          <p:nvPr>
            <p:ph type="ftr" sz="quarter" idx="11"/>
          </p:nvPr>
        </p:nvSpPr>
        <p:spPr/>
        <p:txBody>
          <a:bodyPr/>
          <a:lstStyle>
            <a:lvl1pPr>
              <a:defRPr/>
            </a:lvl1pPr>
          </a:lstStyle>
          <a:p>
            <a:pPr>
              <a:defRPr/>
            </a:pPr>
            <a:endParaRPr lang="zh-HK" altLang="en-US"/>
          </a:p>
        </p:txBody>
      </p:sp>
      <p:sp>
        <p:nvSpPr>
          <p:cNvPr id="5" name="Slide Number Placeholder 5">
            <a:extLst>
              <a:ext uri="{FF2B5EF4-FFF2-40B4-BE49-F238E27FC236}">
                <a16:creationId xmlns:a16="http://schemas.microsoft.com/office/drawing/2014/main" id="{F3945046-451E-4A7F-A407-6C1F2C4AAD31}"/>
              </a:ext>
            </a:extLst>
          </p:cNvPr>
          <p:cNvSpPr>
            <a:spLocks noGrp="1"/>
          </p:cNvSpPr>
          <p:nvPr>
            <p:ph type="sldNum" sz="quarter" idx="12"/>
          </p:nvPr>
        </p:nvSpPr>
        <p:spPr/>
        <p:txBody>
          <a:bodyPr/>
          <a:lstStyle>
            <a:lvl1pPr>
              <a:defRPr/>
            </a:lvl1pPr>
          </a:lstStyle>
          <a:p>
            <a:pPr>
              <a:defRPr/>
            </a:pPr>
            <a:fld id="{60EB0812-4A49-43B0-9FB4-E01851A40A30}" type="slidenum">
              <a:rPr lang="zh-HK" altLang="en-US"/>
              <a:pPr>
                <a:defRPr/>
              </a:pPr>
              <a:t>‹#›</a:t>
            </a:fld>
            <a:endParaRPr lang="zh-HK" altLang="en-US"/>
          </a:p>
        </p:txBody>
      </p:sp>
    </p:spTree>
    <p:extLst>
      <p:ext uri="{BB962C8B-B14F-4D97-AF65-F5344CB8AC3E}">
        <p14:creationId xmlns:p14="http://schemas.microsoft.com/office/powerpoint/2010/main" val="1953078440"/>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BC40E97-443F-49EF-B0C4-333DFAD868EE}"/>
              </a:ext>
            </a:extLst>
          </p:cNvPr>
          <p:cNvSpPr>
            <a:spLocks noGrp="1"/>
          </p:cNvSpPr>
          <p:nvPr>
            <p:ph type="dt" sz="half" idx="10"/>
          </p:nvPr>
        </p:nvSpPr>
        <p:spPr/>
        <p:txBody>
          <a:bodyPr/>
          <a:lstStyle>
            <a:lvl1pPr>
              <a:defRPr/>
            </a:lvl1pPr>
          </a:lstStyle>
          <a:p>
            <a:pPr>
              <a:defRPr/>
            </a:pPr>
            <a:endParaRPr lang="zh-HK" altLang="en-US"/>
          </a:p>
        </p:txBody>
      </p:sp>
      <p:sp>
        <p:nvSpPr>
          <p:cNvPr id="3" name="Footer Placeholder 4">
            <a:extLst>
              <a:ext uri="{FF2B5EF4-FFF2-40B4-BE49-F238E27FC236}">
                <a16:creationId xmlns:a16="http://schemas.microsoft.com/office/drawing/2014/main" id="{2E74BEFE-2D29-4400-AAA5-799E10F0747B}"/>
              </a:ext>
            </a:extLst>
          </p:cNvPr>
          <p:cNvSpPr>
            <a:spLocks noGrp="1"/>
          </p:cNvSpPr>
          <p:nvPr>
            <p:ph type="ftr" sz="quarter" idx="11"/>
          </p:nvPr>
        </p:nvSpPr>
        <p:spPr/>
        <p:txBody>
          <a:bodyPr/>
          <a:lstStyle>
            <a:lvl1pPr>
              <a:defRPr/>
            </a:lvl1pPr>
          </a:lstStyle>
          <a:p>
            <a:pPr>
              <a:defRPr/>
            </a:pPr>
            <a:endParaRPr lang="zh-HK" altLang="en-US"/>
          </a:p>
        </p:txBody>
      </p:sp>
      <p:sp>
        <p:nvSpPr>
          <p:cNvPr id="4" name="Slide Number Placeholder 5">
            <a:extLst>
              <a:ext uri="{FF2B5EF4-FFF2-40B4-BE49-F238E27FC236}">
                <a16:creationId xmlns:a16="http://schemas.microsoft.com/office/drawing/2014/main" id="{B4CA15F0-83FB-4841-8D22-E4EBCEF280AD}"/>
              </a:ext>
            </a:extLst>
          </p:cNvPr>
          <p:cNvSpPr>
            <a:spLocks noGrp="1"/>
          </p:cNvSpPr>
          <p:nvPr>
            <p:ph type="sldNum" sz="quarter" idx="12"/>
          </p:nvPr>
        </p:nvSpPr>
        <p:spPr/>
        <p:txBody>
          <a:bodyPr/>
          <a:lstStyle>
            <a:lvl1pPr>
              <a:defRPr/>
            </a:lvl1pPr>
          </a:lstStyle>
          <a:p>
            <a:pPr>
              <a:defRPr/>
            </a:pPr>
            <a:fld id="{186090B7-73C9-47E5-9FB2-5153B2BBB7E4}" type="slidenum">
              <a:rPr lang="zh-HK" altLang="en-US"/>
              <a:pPr>
                <a:defRPr/>
              </a:pPr>
              <a:t>‹#›</a:t>
            </a:fld>
            <a:endParaRPr lang="zh-HK" altLang="en-US"/>
          </a:p>
        </p:txBody>
      </p:sp>
    </p:spTree>
    <p:extLst>
      <p:ext uri="{BB962C8B-B14F-4D97-AF65-F5344CB8AC3E}">
        <p14:creationId xmlns:p14="http://schemas.microsoft.com/office/powerpoint/2010/main" val="3506544506"/>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FAB9A16D-4C14-45C7-9940-74B8BA3D9204}"/>
              </a:ext>
            </a:extLst>
          </p:cNvPr>
          <p:cNvSpPr>
            <a:spLocks noGrp="1"/>
          </p:cNvSpPr>
          <p:nvPr>
            <p:ph type="dt" sz="half" idx="10"/>
          </p:nvPr>
        </p:nvSpPr>
        <p:spPr/>
        <p:txBody>
          <a:bodyPr/>
          <a:lstStyle>
            <a:lvl1pPr>
              <a:defRPr/>
            </a:lvl1pPr>
          </a:lstStyle>
          <a:p>
            <a:pPr>
              <a:defRPr/>
            </a:pPr>
            <a:endParaRPr lang="zh-HK" altLang="en-US"/>
          </a:p>
        </p:txBody>
      </p:sp>
      <p:sp>
        <p:nvSpPr>
          <p:cNvPr id="6" name="Footer Placeholder 4">
            <a:extLst>
              <a:ext uri="{FF2B5EF4-FFF2-40B4-BE49-F238E27FC236}">
                <a16:creationId xmlns:a16="http://schemas.microsoft.com/office/drawing/2014/main" id="{3DA7C813-ECE8-4BD2-86D7-0C6407760A54}"/>
              </a:ext>
            </a:extLst>
          </p:cNvPr>
          <p:cNvSpPr>
            <a:spLocks noGrp="1"/>
          </p:cNvSpPr>
          <p:nvPr>
            <p:ph type="ftr" sz="quarter" idx="11"/>
          </p:nvPr>
        </p:nvSpPr>
        <p:spPr/>
        <p:txBody>
          <a:bodyPr/>
          <a:lstStyle>
            <a:lvl1pPr>
              <a:defRPr/>
            </a:lvl1pPr>
          </a:lstStyle>
          <a:p>
            <a:pPr>
              <a:defRPr/>
            </a:pPr>
            <a:endParaRPr lang="zh-HK" altLang="en-US"/>
          </a:p>
        </p:txBody>
      </p:sp>
      <p:sp>
        <p:nvSpPr>
          <p:cNvPr id="7" name="Slide Number Placeholder 5">
            <a:extLst>
              <a:ext uri="{FF2B5EF4-FFF2-40B4-BE49-F238E27FC236}">
                <a16:creationId xmlns:a16="http://schemas.microsoft.com/office/drawing/2014/main" id="{A1C3515B-2D40-43E8-BF61-DF30DD405366}"/>
              </a:ext>
            </a:extLst>
          </p:cNvPr>
          <p:cNvSpPr>
            <a:spLocks noGrp="1"/>
          </p:cNvSpPr>
          <p:nvPr>
            <p:ph type="sldNum" sz="quarter" idx="12"/>
          </p:nvPr>
        </p:nvSpPr>
        <p:spPr/>
        <p:txBody>
          <a:bodyPr/>
          <a:lstStyle>
            <a:lvl1pPr>
              <a:defRPr/>
            </a:lvl1pPr>
          </a:lstStyle>
          <a:p>
            <a:pPr>
              <a:defRPr/>
            </a:pPr>
            <a:fld id="{1D57A6F1-E5E5-4BE6-903F-D3A91724B15F}" type="slidenum">
              <a:rPr lang="zh-HK" altLang="en-US"/>
              <a:pPr>
                <a:defRPr/>
              </a:pPr>
              <a:t>‹#›</a:t>
            </a:fld>
            <a:endParaRPr lang="zh-HK" altLang="en-US"/>
          </a:p>
        </p:txBody>
      </p:sp>
    </p:spTree>
    <p:extLst>
      <p:ext uri="{BB962C8B-B14F-4D97-AF65-F5344CB8AC3E}">
        <p14:creationId xmlns:p14="http://schemas.microsoft.com/office/powerpoint/2010/main" val="1519621893"/>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9A63A386-85DA-4861-8104-A8416191EB33}"/>
              </a:ext>
            </a:extLst>
          </p:cNvPr>
          <p:cNvSpPr>
            <a:spLocks noGrp="1"/>
          </p:cNvSpPr>
          <p:nvPr>
            <p:ph type="dt" sz="half" idx="10"/>
          </p:nvPr>
        </p:nvSpPr>
        <p:spPr/>
        <p:txBody>
          <a:bodyPr/>
          <a:lstStyle>
            <a:lvl1pPr>
              <a:defRPr/>
            </a:lvl1pPr>
          </a:lstStyle>
          <a:p>
            <a:endParaRPr lang="zh-HK" altLang="en-US"/>
          </a:p>
        </p:txBody>
      </p:sp>
      <p:sp>
        <p:nvSpPr>
          <p:cNvPr id="5" name="Footer Placeholder 4">
            <a:extLst>
              <a:ext uri="{FF2B5EF4-FFF2-40B4-BE49-F238E27FC236}">
                <a16:creationId xmlns:a16="http://schemas.microsoft.com/office/drawing/2014/main" id="{07ABFAF5-EECD-4F72-A40C-0FB3743AEC1F}"/>
              </a:ext>
            </a:extLst>
          </p:cNvPr>
          <p:cNvSpPr>
            <a:spLocks noGrp="1"/>
          </p:cNvSpPr>
          <p:nvPr>
            <p:ph type="ftr" sz="quarter" idx="11"/>
          </p:nvPr>
        </p:nvSpPr>
        <p:spPr/>
        <p:txBody>
          <a:bodyPr/>
          <a:lstStyle>
            <a:lvl1pPr>
              <a:defRPr/>
            </a:lvl1pPr>
          </a:lstStyle>
          <a:p>
            <a:endParaRPr lang="zh-HK" altLang="en-US"/>
          </a:p>
        </p:txBody>
      </p:sp>
      <p:sp>
        <p:nvSpPr>
          <p:cNvPr id="6" name="Slide Number Placeholder 5">
            <a:extLst>
              <a:ext uri="{FF2B5EF4-FFF2-40B4-BE49-F238E27FC236}">
                <a16:creationId xmlns:a16="http://schemas.microsoft.com/office/drawing/2014/main" id="{32FEE99B-2469-4E93-A6AE-563DB4C7FBA9}"/>
              </a:ext>
            </a:extLst>
          </p:cNvPr>
          <p:cNvSpPr>
            <a:spLocks noGrp="1"/>
          </p:cNvSpPr>
          <p:nvPr>
            <p:ph type="sldNum" sz="quarter" idx="12"/>
          </p:nvPr>
        </p:nvSpPr>
        <p:spPr/>
        <p:txBody>
          <a:bodyPr/>
          <a:lstStyle>
            <a:lvl1pPr>
              <a:defRPr/>
            </a:lvl1pPr>
          </a:lstStyle>
          <a:p>
            <a:fld id="{FC19AAD4-9916-4F7C-AD0F-1451F2CB6AC7}" type="slidenum">
              <a:rPr lang="zh-HK" altLang="en-US"/>
              <a:pPr/>
              <a:t>‹#›</a:t>
            </a:fld>
            <a:endParaRPr lang="zh-HK" altLang="en-US"/>
          </a:p>
        </p:txBody>
      </p:sp>
    </p:spTree>
    <p:extLst>
      <p:ext uri="{BB962C8B-B14F-4D97-AF65-F5344CB8AC3E}">
        <p14:creationId xmlns:p14="http://schemas.microsoft.com/office/powerpoint/2010/main" val="276639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1EC6098E-3EAF-4267-BD0E-E3AAC649459E}"/>
              </a:ext>
            </a:extLst>
          </p:cNvPr>
          <p:cNvSpPr>
            <a:spLocks noGrp="1"/>
          </p:cNvSpPr>
          <p:nvPr>
            <p:ph type="dt" sz="half" idx="10"/>
          </p:nvPr>
        </p:nvSpPr>
        <p:spPr/>
        <p:txBody>
          <a:bodyPr/>
          <a:lstStyle>
            <a:lvl1pPr>
              <a:defRPr/>
            </a:lvl1pPr>
          </a:lstStyle>
          <a:p>
            <a:pPr>
              <a:defRPr/>
            </a:pPr>
            <a:endParaRPr lang="zh-HK" altLang="en-US"/>
          </a:p>
        </p:txBody>
      </p:sp>
      <p:sp>
        <p:nvSpPr>
          <p:cNvPr id="6" name="Footer Placeholder 4">
            <a:extLst>
              <a:ext uri="{FF2B5EF4-FFF2-40B4-BE49-F238E27FC236}">
                <a16:creationId xmlns:a16="http://schemas.microsoft.com/office/drawing/2014/main" id="{C795AF19-CF56-4F12-8D7C-D74A926321B8}"/>
              </a:ext>
            </a:extLst>
          </p:cNvPr>
          <p:cNvSpPr>
            <a:spLocks noGrp="1"/>
          </p:cNvSpPr>
          <p:nvPr>
            <p:ph type="ftr" sz="quarter" idx="11"/>
          </p:nvPr>
        </p:nvSpPr>
        <p:spPr/>
        <p:txBody>
          <a:bodyPr/>
          <a:lstStyle>
            <a:lvl1pPr>
              <a:defRPr/>
            </a:lvl1pPr>
          </a:lstStyle>
          <a:p>
            <a:pPr>
              <a:defRPr/>
            </a:pPr>
            <a:endParaRPr lang="zh-HK" altLang="en-US"/>
          </a:p>
        </p:txBody>
      </p:sp>
      <p:sp>
        <p:nvSpPr>
          <p:cNvPr id="7" name="Slide Number Placeholder 5">
            <a:extLst>
              <a:ext uri="{FF2B5EF4-FFF2-40B4-BE49-F238E27FC236}">
                <a16:creationId xmlns:a16="http://schemas.microsoft.com/office/drawing/2014/main" id="{0D26CF00-97D7-4D8D-A5EF-251676C72570}"/>
              </a:ext>
            </a:extLst>
          </p:cNvPr>
          <p:cNvSpPr>
            <a:spLocks noGrp="1"/>
          </p:cNvSpPr>
          <p:nvPr>
            <p:ph type="sldNum" sz="quarter" idx="12"/>
          </p:nvPr>
        </p:nvSpPr>
        <p:spPr/>
        <p:txBody>
          <a:bodyPr/>
          <a:lstStyle>
            <a:lvl1pPr>
              <a:defRPr/>
            </a:lvl1pPr>
          </a:lstStyle>
          <a:p>
            <a:pPr>
              <a:defRPr/>
            </a:pPr>
            <a:fld id="{E6D9C780-4B6A-4880-B8C0-97A2C0C89FA7}" type="slidenum">
              <a:rPr lang="zh-HK" altLang="en-US"/>
              <a:pPr>
                <a:defRPr/>
              </a:pPr>
              <a:t>‹#›</a:t>
            </a:fld>
            <a:endParaRPr lang="zh-HK" altLang="en-US"/>
          </a:p>
        </p:txBody>
      </p:sp>
    </p:spTree>
    <p:extLst>
      <p:ext uri="{BB962C8B-B14F-4D97-AF65-F5344CB8AC3E}">
        <p14:creationId xmlns:p14="http://schemas.microsoft.com/office/powerpoint/2010/main" val="1886737168"/>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A5752106-7DB2-45A4-9007-65264510B3DF}"/>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42AC5783-480D-4CFB-A912-6AEF343E34ED}"/>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DE1F3D9E-6E3E-48C5-B54F-EAD30ED5A14F}"/>
              </a:ext>
            </a:extLst>
          </p:cNvPr>
          <p:cNvSpPr>
            <a:spLocks noGrp="1"/>
          </p:cNvSpPr>
          <p:nvPr>
            <p:ph type="sldNum" sz="quarter" idx="12"/>
          </p:nvPr>
        </p:nvSpPr>
        <p:spPr/>
        <p:txBody>
          <a:bodyPr/>
          <a:lstStyle>
            <a:lvl1pPr>
              <a:defRPr/>
            </a:lvl1pPr>
          </a:lstStyle>
          <a:p>
            <a:pPr>
              <a:defRPr/>
            </a:pPr>
            <a:fld id="{4D8856C6-AAD5-4157-B9E9-4D0F2D7DAD98}" type="slidenum">
              <a:rPr lang="zh-HK" altLang="en-US"/>
              <a:pPr>
                <a:defRPr/>
              </a:pPr>
              <a:t>‹#›</a:t>
            </a:fld>
            <a:endParaRPr lang="zh-HK" altLang="en-US"/>
          </a:p>
        </p:txBody>
      </p:sp>
    </p:spTree>
    <p:extLst>
      <p:ext uri="{BB962C8B-B14F-4D97-AF65-F5344CB8AC3E}">
        <p14:creationId xmlns:p14="http://schemas.microsoft.com/office/powerpoint/2010/main" val="3439421548"/>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a:extLst>
              <a:ext uri="{FF2B5EF4-FFF2-40B4-BE49-F238E27FC236}">
                <a16:creationId xmlns:a16="http://schemas.microsoft.com/office/drawing/2014/main" id="{8CA509B6-D177-493D-99AA-BE6E59E62ACA}"/>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8A8F51B1-16EA-45C8-8D43-C5810FD93988}"/>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2B5D4545-9AE4-400E-9ECC-AFA8EB74C295}"/>
              </a:ext>
            </a:extLst>
          </p:cNvPr>
          <p:cNvSpPr>
            <a:spLocks noGrp="1"/>
          </p:cNvSpPr>
          <p:nvPr>
            <p:ph type="sldNum" sz="quarter" idx="12"/>
          </p:nvPr>
        </p:nvSpPr>
        <p:spPr/>
        <p:txBody>
          <a:bodyPr/>
          <a:lstStyle>
            <a:lvl1pPr>
              <a:defRPr/>
            </a:lvl1pPr>
          </a:lstStyle>
          <a:p>
            <a:pPr>
              <a:defRPr/>
            </a:pPr>
            <a:fld id="{69E05191-4168-471C-97BD-552399D5E4F6}" type="slidenum">
              <a:rPr lang="zh-HK" altLang="en-US"/>
              <a:pPr>
                <a:defRPr/>
              </a:pPr>
              <a:t>‹#›</a:t>
            </a:fld>
            <a:endParaRPr lang="zh-HK" altLang="en-US"/>
          </a:p>
        </p:txBody>
      </p:sp>
    </p:spTree>
    <p:extLst>
      <p:ext uri="{BB962C8B-B14F-4D97-AF65-F5344CB8AC3E}">
        <p14:creationId xmlns:p14="http://schemas.microsoft.com/office/powerpoint/2010/main" val="1428009592"/>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D59072AC-FDAF-429F-90ED-EB8F2F8EAFA7}"/>
              </a:ext>
            </a:extLst>
          </p:cNvPr>
          <p:cNvSpPr>
            <a:spLocks noGrp="1"/>
          </p:cNvSpPr>
          <p:nvPr>
            <p:ph type="dt" sz="half" idx="10"/>
          </p:nvPr>
        </p:nvSpPr>
        <p:spPr/>
        <p:txBody>
          <a:bodyPr/>
          <a:lstStyle>
            <a:lvl1pPr>
              <a:defRPr/>
            </a:lvl1pPr>
          </a:lstStyle>
          <a:p>
            <a:endParaRPr lang="zh-HK" altLang="en-US"/>
          </a:p>
        </p:txBody>
      </p:sp>
      <p:sp>
        <p:nvSpPr>
          <p:cNvPr id="5" name="Footer Placeholder 4">
            <a:extLst>
              <a:ext uri="{FF2B5EF4-FFF2-40B4-BE49-F238E27FC236}">
                <a16:creationId xmlns:a16="http://schemas.microsoft.com/office/drawing/2014/main" id="{2DD0F069-E6E4-4684-A31D-C3D580A474DA}"/>
              </a:ext>
            </a:extLst>
          </p:cNvPr>
          <p:cNvSpPr>
            <a:spLocks noGrp="1"/>
          </p:cNvSpPr>
          <p:nvPr>
            <p:ph type="ftr" sz="quarter" idx="11"/>
          </p:nvPr>
        </p:nvSpPr>
        <p:spPr/>
        <p:txBody>
          <a:bodyPr/>
          <a:lstStyle>
            <a:lvl1pPr>
              <a:defRPr/>
            </a:lvl1pPr>
          </a:lstStyle>
          <a:p>
            <a:endParaRPr lang="zh-HK" altLang="en-US"/>
          </a:p>
        </p:txBody>
      </p:sp>
      <p:sp>
        <p:nvSpPr>
          <p:cNvPr id="6" name="Slide Number Placeholder 5">
            <a:extLst>
              <a:ext uri="{FF2B5EF4-FFF2-40B4-BE49-F238E27FC236}">
                <a16:creationId xmlns:a16="http://schemas.microsoft.com/office/drawing/2014/main" id="{F54B3016-452D-42A9-961A-293AD04E0114}"/>
              </a:ext>
            </a:extLst>
          </p:cNvPr>
          <p:cNvSpPr>
            <a:spLocks noGrp="1"/>
          </p:cNvSpPr>
          <p:nvPr>
            <p:ph type="sldNum" sz="quarter" idx="12"/>
          </p:nvPr>
        </p:nvSpPr>
        <p:spPr/>
        <p:txBody>
          <a:bodyPr/>
          <a:lstStyle>
            <a:lvl1pPr>
              <a:defRPr/>
            </a:lvl1pPr>
          </a:lstStyle>
          <a:p>
            <a:fld id="{CA6AAC63-E861-4BE2-8E8C-A154EA01DF2D}" type="slidenum">
              <a:rPr lang="zh-HK" altLang="en-US"/>
              <a:pPr/>
              <a:t>‹#›</a:t>
            </a:fld>
            <a:endParaRPr lang="zh-HK" altLang="en-US"/>
          </a:p>
        </p:txBody>
      </p:sp>
    </p:spTree>
    <p:extLst>
      <p:ext uri="{BB962C8B-B14F-4D97-AF65-F5344CB8AC3E}">
        <p14:creationId xmlns:p14="http://schemas.microsoft.com/office/powerpoint/2010/main" val="3319867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Content Placeholder 3"/>
          <p:cNvSpPr>
            <a:spLocks noGrp="1"/>
          </p:cNvSpPr>
          <p:nvPr>
            <p:ph sz="half" idx="2"/>
          </p:nvPr>
        </p:nvSpPr>
        <p:spPr>
          <a:xfrm>
            <a:off x="46291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Date Placeholder 3">
            <a:extLst>
              <a:ext uri="{FF2B5EF4-FFF2-40B4-BE49-F238E27FC236}">
                <a16:creationId xmlns:a16="http://schemas.microsoft.com/office/drawing/2014/main" id="{48CFCEC0-763A-4B5F-B566-A032A6B84BEE}"/>
              </a:ext>
            </a:extLst>
          </p:cNvPr>
          <p:cNvSpPr>
            <a:spLocks noGrp="1"/>
          </p:cNvSpPr>
          <p:nvPr>
            <p:ph type="dt" sz="half" idx="10"/>
          </p:nvPr>
        </p:nvSpPr>
        <p:spPr/>
        <p:txBody>
          <a:bodyPr/>
          <a:lstStyle>
            <a:lvl1pPr>
              <a:defRPr/>
            </a:lvl1pPr>
          </a:lstStyle>
          <a:p>
            <a:endParaRPr lang="zh-HK" altLang="en-US"/>
          </a:p>
        </p:txBody>
      </p:sp>
      <p:sp>
        <p:nvSpPr>
          <p:cNvPr id="6" name="Footer Placeholder 4">
            <a:extLst>
              <a:ext uri="{FF2B5EF4-FFF2-40B4-BE49-F238E27FC236}">
                <a16:creationId xmlns:a16="http://schemas.microsoft.com/office/drawing/2014/main" id="{4A298C83-7601-4973-98F7-04EF05ADB56A}"/>
              </a:ext>
            </a:extLst>
          </p:cNvPr>
          <p:cNvSpPr>
            <a:spLocks noGrp="1"/>
          </p:cNvSpPr>
          <p:nvPr>
            <p:ph type="ftr" sz="quarter" idx="11"/>
          </p:nvPr>
        </p:nvSpPr>
        <p:spPr/>
        <p:txBody>
          <a:bodyPr/>
          <a:lstStyle>
            <a:lvl1pPr>
              <a:defRPr/>
            </a:lvl1pPr>
          </a:lstStyle>
          <a:p>
            <a:endParaRPr lang="zh-HK" altLang="en-US"/>
          </a:p>
        </p:txBody>
      </p:sp>
      <p:sp>
        <p:nvSpPr>
          <p:cNvPr id="7" name="Slide Number Placeholder 5">
            <a:extLst>
              <a:ext uri="{FF2B5EF4-FFF2-40B4-BE49-F238E27FC236}">
                <a16:creationId xmlns:a16="http://schemas.microsoft.com/office/drawing/2014/main" id="{1ACF2063-F5D6-4D00-A003-38A5F49CFDA5}"/>
              </a:ext>
            </a:extLst>
          </p:cNvPr>
          <p:cNvSpPr>
            <a:spLocks noGrp="1"/>
          </p:cNvSpPr>
          <p:nvPr>
            <p:ph type="sldNum" sz="quarter" idx="12"/>
          </p:nvPr>
        </p:nvSpPr>
        <p:spPr/>
        <p:txBody>
          <a:bodyPr/>
          <a:lstStyle>
            <a:lvl1pPr>
              <a:defRPr/>
            </a:lvl1pPr>
          </a:lstStyle>
          <a:p>
            <a:fld id="{626F3AE3-8D93-49DA-85D9-D6E0C921B6BB}" type="slidenum">
              <a:rPr lang="zh-HK" altLang="en-US"/>
              <a:pPr/>
              <a:t>‹#›</a:t>
            </a:fld>
            <a:endParaRPr lang="zh-HK" altLang="en-US"/>
          </a:p>
        </p:txBody>
      </p:sp>
    </p:spTree>
    <p:extLst>
      <p:ext uri="{BB962C8B-B14F-4D97-AF65-F5344CB8AC3E}">
        <p14:creationId xmlns:p14="http://schemas.microsoft.com/office/powerpoint/2010/main" val="1894573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Date Placeholder 3">
            <a:extLst>
              <a:ext uri="{FF2B5EF4-FFF2-40B4-BE49-F238E27FC236}">
                <a16:creationId xmlns:a16="http://schemas.microsoft.com/office/drawing/2014/main" id="{0A66E0FA-C2EA-4A8A-963A-AE956B8E1026}"/>
              </a:ext>
            </a:extLst>
          </p:cNvPr>
          <p:cNvSpPr>
            <a:spLocks noGrp="1"/>
          </p:cNvSpPr>
          <p:nvPr>
            <p:ph type="dt" sz="half" idx="10"/>
          </p:nvPr>
        </p:nvSpPr>
        <p:spPr/>
        <p:txBody>
          <a:bodyPr/>
          <a:lstStyle>
            <a:lvl1pPr>
              <a:defRPr/>
            </a:lvl1pPr>
          </a:lstStyle>
          <a:p>
            <a:endParaRPr lang="zh-HK" altLang="en-US"/>
          </a:p>
        </p:txBody>
      </p:sp>
      <p:sp>
        <p:nvSpPr>
          <p:cNvPr id="8" name="Footer Placeholder 4">
            <a:extLst>
              <a:ext uri="{FF2B5EF4-FFF2-40B4-BE49-F238E27FC236}">
                <a16:creationId xmlns:a16="http://schemas.microsoft.com/office/drawing/2014/main" id="{4B937BFD-BB15-468A-9BBA-2E0E62A969A4}"/>
              </a:ext>
            </a:extLst>
          </p:cNvPr>
          <p:cNvSpPr>
            <a:spLocks noGrp="1"/>
          </p:cNvSpPr>
          <p:nvPr>
            <p:ph type="ftr" sz="quarter" idx="11"/>
          </p:nvPr>
        </p:nvSpPr>
        <p:spPr/>
        <p:txBody>
          <a:bodyPr/>
          <a:lstStyle>
            <a:lvl1pPr>
              <a:defRPr/>
            </a:lvl1pPr>
          </a:lstStyle>
          <a:p>
            <a:endParaRPr lang="zh-HK" altLang="en-US"/>
          </a:p>
        </p:txBody>
      </p:sp>
      <p:sp>
        <p:nvSpPr>
          <p:cNvPr id="9" name="Slide Number Placeholder 5">
            <a:extLst>
              <a:ext uri="{FF2B5EF4-FFF2-40B4-BE49-F238E27FC236}">
                <a16:creationId xmlns:a16="http://schemas.microsoft.com/office/drawing/2014/main" id="{FCACBAA1-C5D0-4E3F-BE2C-92DEC3ED4985}"/>
              </a:ext>
            </a:extLst>
          </p:cNvPr>
          <p:cNvSpPr>
            <a:spLocks noGrp="1"/>
          </p:cNvSpPr>
          <p:nvPr>
            <p:ph type="sldNum" sz="quarter" idx="12"/>
          </p:nvPr>
        </p:nvSpPr>
        <p:spPr/>
        <p:txBody>
          <a:bodyPr/>
          <a:lstStyle>
            <a:lvl1pPr>
              <a:defRPr/>
            </a:lvl1pPr>
          </a:lstStyle>
          <a:p>
            <a:fld id="{34DFA897-AE39-4D72-B69E-59B9385A134E}" type="slidenum">
              <a:rPr lang="zh-HK" altLang="en-US"/>
              <a:pPr/>
              <a:t>‹#›</a:t>
            </a:fld>
            <a:endParaRPr lang="zh-HK" altLang="en-US"/>
          </a:p>
        </p:txBody>
      </p:sp>
    </p:spTree>
    <p:extLst>
      <p:ext uri="{BB962C8B-B14F-4D97-AF65-F5344CB8AC3E}">
        <p14:creationId xmlns:p14="http://schemas.microsoft.com/office/powerpoint/2010/main" val="29505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Date Placeholder 3">
            <a:extLst>
              <a:ext uri="{FF2B5EF4-FFF2-40B4-BE49-F238E27FC236}">
                <a16:creationId xmlns:a16="http://schemas.microsoft.com/office/drawing/2014/main" id="{2AE7F6AF-61E5-4B15-9EF5-40A3FC252483}"/>
              </a:ext>
            </a:extLst>
          </p:cNvPr>
          <p:cNvSpPr>
            <a:spLocks noGrp="1"/>
          </p:cNvSpPr>
          <p:nvPr>
            <p:ph type="dt" sz="half" idx="10"/>
          </p:nvPr>
        </p:nvSpPr>
        <p:spPr/>
        <p:txBody>
          <a:bodyPr/>
          <a:lstStyle>
            <a:lvl1pPr>
              <a:defRPr/>
            </a:lvl1pPr>
          </a:lstStyle>
          <a:p>
            <a:endParaRPr lang="zh-HK" altLang="en-US"/>
          </a:p>
        </p:txBody>
      </p:sp>
      <p:sp>
        <p:nvSpPr>
          <p:cNvPr id="4" name="Footer Placeholder 4">
            <a:extLst>
              <a:ext uri="{FF2B5EF4-FFF2-40B4-BE49-F238E27FC236}">
                <a16:creationId xmlns:a16="http://schemas.microsoft.com/office/drawing/2014/main" id="{E363E989-A41E-4D0B-A16B-BC92EDBAC9AA}"/>
              </a:ext>
            </a:extLst>
          </p:cNvPr>
          <p:cNvSpPr>
            <a:spLocks noGrp="1"/>
          </p:cNvSpPr>
          <p:nvPr>
            <p:ph type="ftr" sz="quarter" idx="11"/>
          </p:nvPr>
        </p:nvSpPr>
        <p:spPr/>
        <p:txBody>
          <a:bodyPr/>
          <a:lstStyle>
            <a:lvl1pPr>
              <a:defRPr/>
            </a:lvl1pPr>
          </a:lstStyle>
          <a:p>
            <a:endParaRPr lang="zh-HK" altLang="en-US"/>
          </a:p>
        </p:txBody>
      </p:sp>
      <p:sp>
        <p:nvSpPr>
          <p:cNvPr id="5" name="Slide Number Placeholder 5">
            <a:extLst>
              <a:ext uri="{FF2B5EF4-FFF2-40B4-BE49-F238E27FC236}">
                <a16:creationId xmlns:a16="http://schemas.microsoft.com/office/drawing/2014/main" id="{39D1C866-12FC-4231-B1A1-54E911D3A00D}"/>
              </a:ext>
            </a:extLst>
          </p:cNvPr>
          <p:cNvSpPr>
            <a:spLocks noGrp="1"/>
          </p:cNvSpPr>
          <p:nvPr>
            <p:ph type="sldNum" sz="quarter" idx="12"/>
          </p:nvPr>
        </p:nvSpPr>
        <p:spPr/>
        <p:txBody>
          <a:bodyPr/>
          <a:lstStyle>
            <a:lvl1pPr>
              <a:defRPr/>
            </a:lvl1pPr>
          </a:lstStyle>
          <a:p>
            <a:fld id="{425629F7-6D3F-46BF-BA57-F39D6118D22C}" type="slidenum">
              <a:rPr lang="zh-HK" altLang="en-US"/>
              <a:pPr/>
              <a:t>‹#›</a:t>
            </a:fld>
            <a:endParaRPr lang="zh-HK" altLang="en-US"/>
          </a:p>
        </p:txBody>
      </p:sp>
    </p:spTree>
    <p:extLst>
      <p:ext uri="{BB962C8B-B14F-4D97-AF65-F5344CB8AC3E}">
        <p14:creationId xmlns:p14="http://schemas.microsoft.com/office/powerpoint/2010/main" val="1488573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D3AEC9F-2B1D-49D9-AB1A-8D0142CA901E}"/>
              </a:ext>
            </a:extLst>
          </p:cNvPr>
          <p:cNvSpPr>
            <a:spLocks noGrp="1"/>
          </p:cNvSpPr>
          <p:nvPr>
            <p:ph type="dt" sz="half" idx="10"/>
          </p:nvPr>
        </p:nvSpPr>
        <p:spPr/>
        <p:txBody>
          <a:bodyPr/>
          <a:lstStyle>
            <a:lvl1pPr>
              <a:defRPr/>
            </a:lvl1pPr>
          </a:lstStyle>
          <a:p>
            <a:endParaRPr lang="zh-HK" altLang="en-US"/>
          </a:p>
        </p:txBody>
      </p:sp>
      <p:sp>
        <p:nvSpPr>
          <p:cNvPr id="3" name="Footer Placeholder 4">
            <a:extLst>
              <a:ext uri="{FF2B5EF4-FFF2-40B4-BE49-F238E27FC236}">
                <a16:creationId xmlns:a16="http://schemas.microsoft.com/office/drawing/2014/main" id="{A5DC88B0-8600-4DAC-98ED-430D5BF7CCE6}"/>
              </a:ext>
            </a:extLst>
          </p:cNvPr>
          <p:cNvSpPr>
            <a:spLocks noGrp="1"/>
          </p:cNvSpPr>
          <p:nvPr>
            <p:ph type="ftr" sz="quarter" idx="11"/>
          </p:nvPr>
        </p:nvSpPr>
        <p:spPr/>
        <p:txBody>
          <a:bodyPr/>
          <a:lstStyle>
            <a:lvl1pPr>
              <a:defRPr/>
            </a:lvl1pPr>
          </a:lstStyle>
          <a:p>
            <a:endParaRPr lang="zh-HK" altLang="en-US"/>
          </a:p>
        </p:txBody>
      </p:sp>
      <p:sp>
        <p:nvSpPr>
          <p:cNvPr id="4" name="Slide Number Placeholder 5">
            <a:extLst>
              <a:ext uri="{FF2B5EF4-FFF2-40B4-BE49-F238E27FC236}">
                <a16:creationId xmlns:a16="http://schemas.microsoft.com/office/drawing/2014/main" id="{C9B2D3BB-AEFE-4BE8-944D-369C8DC4547A}"/>
              </a:ext>
            </a:extLst>
          </p:cNvPr>
          <p:cNvSpPr>
            <a:spLocks noGrp="1"/>
          </p:cNvSpPr>
          <p:nvPr>
            <p:ph type="sldNum" sz="quarter" idx="12"/>
          </p:nvPr>
        </p:nvSpPr>
        <p:spPr/>
        <p:txBody>
          <a:bodyPr/>
          <a:lstStyle>
            <a:lvl1pPr>
              <a:defRPr/>
            </a:lvl1pPr>
          </a:lstStyle>
          <a:p>
            <a:fld id="{E43646D0-B8A1-46C8-A133-DD5B57F256A7}" type="slidenum">
              <a:rPr lang="zh-HK" altLang="en-US"/>
              <a:pPr/>
              <a:t>‹#›</a:t>
            </a:fld>
            <a:endParaRPr lang="zh-HK" altLang="en-US"/>
          </a:p>
        </p:txBody>
      </p:sp>
    </p:spTree>
    <p:extLst>
      <p:ext uri="{BB962C8B-B14F-4D97-AF65-F5344CB8AC3E}">
        <p14:creationId xmlns:p14="http://schemas.microsoft.com/office/powerpoint/2010/main" val="3916886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E0CB4083-3D3F-48DD-A6D0-259484D24633}"/>
              </a:ext>
            </a:extLst>
          </p:cNvPr>
          <p:cNvSpPr>
            <a:spLocks noGrp="1"/>
          </p:cNvSpPr>
          <p:nvPr>
            <p:ph type="dt" sz="half" idx="10"/>
          </p:nvPr>
        </p:nvSpPr>
        <p:spPr/>
        <p:txBody>
          <a:bodyPr/>
          <a:lstStyle>
            <a:lvl1pPr>
              <a:defRPr/>
            </a:lvl1pPr>
          </a:lstStyle>
          <a:p>
            <a:endParaRPr lang="zh-HK" altLang="en-US"/>
          </a:p>
        </p:txBody>
      </p:sp>
      <p:sp>
        <p:nvSpPr>
          <p:cNvPr id="6" name="Footer Placeholder 4">
            <a:extLst>
              <a:ext uri="{FF2B5EF4-FFF2-40B4-BE49-F238E27FC236}">
                <a16:creationId xmlns:a16="http://schemas.microsoft.com/office/drawing/2014/main" id="{44FDBDA3-12E8-497F-AC80-80C739C3E6BC}"/>
              </a:ext>
            </a:extLst>
          </p:cNvPr>
          <p:cNvSpPr>
            <a:spLocks noGrp="1"/>
          </p:cNvSpPr>
          <p:nvPr>
            <p:ph type="ftr" sz="quarter" idx="11"/>
          </p:nvPr>
        </p:nvSpPr>
        <p:spPr/>
        <p:txBody>
          <a:bodyPr/>
          <a:lstStyle>
            <a:lvl1pPr>
              <a:defRPr/>
            </a:lvl1pPr>
          </a:lstStyle>
          <a:p>
            <a:endParaRPr lang="zh-HK" altLang="en-US"/>
          </a:p>
        </p:txBody>
      </p:sp>
      <p:sp>
        <p:nvSpPr>
          <p:cNvPr id="7" name="Slide Number Placeholder 5">
            <a:extLst>
              <a:ext uri="{FF2B5EF4-FFF2-40B4-BE49-F238E27FC236}">
                <a16:creationId xmlns:a16="http://schemas.microsoft.com/office/drawing/2014/main" id="{C5B9FA95-BDDB-4DFB-B8D6-ED64EDCA3D1A}"/>
              </a:ext>
            </a:extLst>
          </p:cNvPr>
          <p:cNvSpPr>
            <a:spLocks noGrp="1"/>
          </p:cNvSpPr>
          <p:nvPr>
            <p:ph type="sldNum" sz="quarter" idx="12"/>
          </p:nvPr>
        </p:nvSpPr>
        <p:spPr/>
        <p:txBody>
          <a:bodyPr/>
          <a:lstStyle>
            <a:lvl1pPr>
              <a:defRPr/>
            </a:lvl1pPr>
          </a:lstStyle>
          <a:p>
            <a:fld id="{C26BA41A-89E2-492E-9DA1-661A189A6A1F}" type="slidenum">
              <a:rPr lang="zh-HK" altLang="en-US"/>
              <a:pPr/>
              <a:t>‹#›</a:t>
            </a:fld>
            <a:endParaRPr lang="zh-HK" altLang="en-US"/>
          </a:p>
        </p:txBody>
      </p:sp>
    </p:spTree>
    <p:extLst>
      <p:ext uri="{BB962C8B-B14F-4D97-AF65-F5344CB8AC3E}">
        <p14:creationId xmlns:p14="http://schemas.microsoft.com/office/powerpoint/2010/main" val="2576331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9006829D-A16C-4969-A942-C2DE577DAFFD}"/>
              </a:ext>
            </a:extLst>
          </p:cNvPr>
          <p:cNvSpPr>
            <a:spLocks noGrp="1"/>
          </p:cNvSpPr>
          <p:nvPr>
            <p:ph type="dt" sz="half" idx="10"/>
          </p:nvPr>
        </p:nvSpPr>
        <p:spPr/>
        <p:txBody>
          <a:bodyPr/>
          <a:lstStyle>
            <a:lvl1pPr>
              <a:defRPr/>
            </a:lvl1pPr>
          </a:lstStyle>
          <a:p>
            <a:endParaRPr lang="zh-HK" altLang="en-US"/>
          </a:p>
        </p:txBody>
      </p:sp>
      <p:sp>
        <p:nvSpPr>
          <p:cNvPr id="6" name="Footer Placeholder 4">
            <a:extLst>
              <a:ext uri="{FF2B5EF4-FFF2-40B4-BE49-F238E27FC236}">
                <a16:creationId xmlns:a16="http://schemas.microsoft.com/office/drawing/2014/main" id="{33423704-492F-4435-8614-C4D2F8FA13E2}"/>
              </a:ext>
            </a:extLst>
          </p:cNvPr>
          <p:cNvSpPr>
            <a:spLocks noGrp="1"/>
          </p:cNvSpPr>
          <p:nvPr>
            <p:ph type="ftr" sz="quarter" idx="11"/>
          </p:nvPr>
        </p:nvSpPr>
        <p:spPr/>
        <p:txBody>
          <a:bodyPr/>
          <a:lstStyle>
            <a:lvl1pPr>
              <a:defRPr/>
            </a:lvl1pPr>
          </a:lstStyle>
          <a:p>
            <a:endParaRPr lang="zh-HK" altLang="en-US"/>
          </a:p>
        </p:txBody>
      </p:sp>
      <p:sp>
        <p:nvSpPr>
          <p:cNvPr id="7" name="Slide Number Placeholder 5">
            <a:extLst>
              <a:ext uri="{FF2B5EF4-FFF2-40B4-BE49-F238E27FC236}">
                <a16:creationId xmlns:a16="http://schemas.microsoft.com/office/drawing/2014/main" id="{7CA6C857-A065-4C1A-90F8-DE2B283C49C7}"/>
              </a:ext>
            </a:extLst>
          </p:cNvPr>
          <p:cNvSpPr>
            <a:spLocks noGrp="1"/>
          </p:cNvSpPr>
          <p:nvPr>
            <p:ph type="sldNum" sz="quarter" idx="12"/>
          </p:nvPr>
        </p:nvSpPr>
        <p:spPr/>
        <p:txBody>
          <a:bodyPr/>
          <a:lstStyle>
            <a:lvl1pPr>
              <a:defRPr/>
            </a:lvl1pPr>
          </a:lstStyle>
          <a:p>
            <a:fld id="{E8C59A5D-72A5-41A4-A266-A43ECB1A11D2}" type="slidenum">
              <a:rPr lang="zh-HK" altLang="en-US"/>
              <a:pPr/>
              <a:t>‹#›</a:t>
            </a:fld>
            <a:endParaRPr lang="zh-HK" altLang="en-US"/>
          </a:p>
        </p:txBody>
      </p:sp>
    </p:spTree>
    <p:extLst>
      <p:ext uri="{BB962C8B-B14F-4D97-AF65-F5344CB8AC3E}">
        <p14:creationId xmlns:p14="http://schemas.microsoft.com/office/powerpoint/2010/main" val="2007774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EC400E0-5324-41B1-A15F-E2452EA0F70B}"/>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a:extLst>
              <a:ext uri="{FF2B5EF4-FFF2-40B4-BE49-F238E27FC236}">
                <a16:creationId xmlns:a16="http://schemas.microsoft.com/office/drawing/2014/main" id="{163189D6-93FA-4BC8-9687-39916D63A3EF}"/>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7EF4AA28-E0FA-4D15-A395-56CE57F9F4CF}"/>
              </a:ext>
            </a:extLst>
          </p:cNvPr>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anose="020F0502020204030204" pitchFamily="34" charset="0"/>
                <a:ea typeface="PMingLiU" panose="02020500000000000000" pitchFamily="18" charset="-120"/>
              </a:defRPr>
            </a:lvl1pPr>
          </a:lstStyle>
          <a:p>
            <a:endParaRPr lang="zh-HK" altLang="en-US"/>
          </a:p>
        </p:txBody>
      </p:sp>
      <p:sp>
        <p:nvSpPr>
          <p:cNvPr id="5" name="Footer Placeholder 4">
            <a:extLst>
              <a:ext uri="{FF2B5EF4-FFF2-40B4-BE49-F238E27FC236}">
                <a16:creationId xmlns:a16="http://schemas.microsoft.com/office/drawing/2014/main" id="{B27E2844-93BB-4367-BC4B-3C6B306F4BC2}"/>
              </a:ext>
            </a:extLst>
          </p:cNvPr>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anose="020F0502020204030204" pitchFamily="34" charset="0"/>
                <a:ea typeface="PMingLiU" panose="02020500000000000000" pitchFamily="18" charset="-120"/>
              </a:defRPr>
            </a:lvl1pPr>
          </a:lstStyle>
          <a:p>
            <a:endParaRPr lang="zh-HK" altLang="en-US"/>
          </a:p>
        </p:txBody>
      </p:sp>
      <p:sp>
        <p:nvSpPr>
          <p:cNvPr id="6" name="Slide Number Placeholder 5">
            <a:extLst>
              <a:ext uri="{FF2B5EF4-FFF2-40B4-BE49-F238E27FC236}">
                <a16:creationId xmlns:a16="http://schemas.microsoft.com/office/drawing/2014/main" id="{42081781-C25F-4850-8081-A07F42672643}"/>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ea typeface="PMingLiU" panose="02020500000000000000" pitchFamily="18" charset="-120"/>
              </a:defRPr>
            </a:lvl1pPr>
          </a:lstStyle>
          <a:p>
            <a:fld id="{6ED0A740-EB3C-438E-8585-B203186A2053}" type="slidenum">
              <a:rPr lang="zh-HK" altLang="en-US"/>
              <a:pPr/>
              <a:t>‹#›</a:t>
            </a:fld>
            <a:endParaRPr lang="zh-HK" altLang="en-US"/>
          </a:p>
        </p:txBody>
      </p:sp>
    </p:spTree>
  </p:cSld>
  <p:clrMap bg1="lt1" tx1="dk1" bg2="lt2" tx2="dk2" accent1="accent1" accent2="accent2" accent3="accent3" accent4="accent4" accent5="accent5" accent6="accent6" hlink="hlink" folHlink="folHlink"/>
  <p:sldLayoutIdLst>
    <p:sldLayoutId id="2147483718" r:id="rId1"/>
    <p:sldLayoutId id="2147483717" r:id="rId2"/>
    <p:sldLayoutId id="2147483716" r:id="rId3"/>
    <p:sldLayoutId id="2147483715" r:id="rId4"/>
    <p:sldLayoutId id="2147483714" r:id="rId5"/>
    <p:sldLayoutId id="2147483713" r:id="rId6"/>
    <p:sldLayoutId id="2147483712" r:id="rId7"/>
    <p:sldLayoutId id="2147483711" r:id="rId8"/>
    <p:sldLayoutId id="2147483710" r:id="rId9"/>
    <p:sldLayoutId id="2147483709" r:id="rId10"/>
    <p:sldLayoutId id="214748370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PMingLiU" pitchFamily="18" charset="-120"/>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A85DD3F5-1A60-4894-B711-027CB059CB1E}"/>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2051" name="Text Placeholder 2">
            <a:extLst>
              <a:ext uri="{FF2B5EF4-FFF2-40B4-BE49-F238E27FC236}">
                <a16:creationId xmlns:a16="http://schemas.microsoft.com/office/drawing/2014/main" id="{A218636A-511F-43B6-A6EA-1EA15DC75F0B}"/>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F9FD1149-505F-41EC-B048-CA38C7968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buFontTx/>
              <a:buNone/>
              <a:defRPr sz="1200">
                <a:solidFill>
                  <a:schemeClr val="tx1">
                    <a:tint val="75000"/>
                  </a:schemeClr>
                </a:solidFill>
              </a:defRPr>
            </a:lvl1pPr>
          </a:lstStyle>
          <a:p>
            <a:pPr>
              <a:defRPr/>
            </a:pPr>
            <a:endParaRPr lang="zh-HK" altLang="en-US"/>
          </a:p>
        </p:txBody>
      </p:sp>
      <p:sp>
        <p:nvSpPr>
          <p:cNvPr id="5" name="Footer Placeholder 4">
            <a:extLst>
              <a:ext uri="{FF2B5EF4-FFF2-40B4-BE49-F238E27FC236}">
                <a16:creationId xmlns:a16="http://schemas.microsoft.com/office/drawing/2014/main" id="{026738B5-5E7B-4B28-9B6C-A397C510DE9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buFontTx/>
              <a:buNone/>
              <a:defRPr sz="1200">
                <a:solidFill>
                  <a:schemeClr val="tx1">
                    <a:tint val="75000"/>
                  </a:schemeClr>
                </a:solidFill>
              </a:defRPr>
            </a:lvl1pPr>
          </a:lstStyle>
          <a:p>
            <a:pPr>
              <a:defRPr/>
            </a:pPr>
            <a:endParaRPr lang="zh-HK" altLang="en-US"/>
          </a:p>
        </p:txBody>
      </p:sp>
      <p:sp>
        <p:nvSpPr>
          <p:cNvPr id="6" name="Slide Number Placeholder 5">
            <a:extLst>
              <a:ext uri="{FF2B5EF4-FFF2-40B4-BE49-F238E27FC236}">
                <a16:creationId xmlns:a16="http://schemas.microsoft.com/office/drawing/2014/main" id="{3118A6DA-640A-4349-AB4B-70916A7CE7D1}"/>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buFontTx/>
              <a:buNone/>
              <a:defRPr sz="1200">
                <a:solidFill>
                  <a:schemeClr val="tx1">
                    <a:tint val="75000"/>
                  </a:schemeClr>
                </a:solidFill>
              </a:defRPr>
            </a:lvl1pPr>
          </a:lstStyle>
          <a:p>
            <a:pPr>
              <a:defRPr/>
            </a:pPr>
            <a:fld id="{85FEA356-5BC8-4141-A00B-FB177851FD18}" type="slidenum">
              <a:rPr lang="zh-HK" altLang="en-US"/>
              <a:pPr>
                <a:defRPr/>
              </a:pPr>
              <a:t>‹#›</a:t>
            </a:fld>
            <a:endParaRPr lang="zh-HK" altLang="en-US"/>
          </a:p>
        </p:txBody>
      </p:sp>
    </p:spTree>
  </p:cSld>
  <p:clrMap bg1="lt1" tx1="dk1" bg2="lt2" tx2="dk2" accent1="accent1" accent2="accent2" accent3="accent3" accent4="accent4" accent5="accent5" accent6="accent6" hlink="hlink" folHlink="folHlink"/>
  <p:sldLayoutIdLst>
    <p:sldLayoutId id="2147483729" r:id="rId1"/>
    <p:sldLayoutId id="2147483728" r:id="rId2"/>
    <p:sldLayoutId id="2147483727" r:id="rId3"/>
    <p:sldLayoutId id="2147483726" r:id="rId4"/>
    <p:sldLayoutId id="2147483725" r:id="rId5"/>
    <p:sldLayoutId id="2147483724" r:id="rId6"/>
    <p:sldLayoutId id="2147483723" r:id="rId7"/>
    <p:sldLayoutId id="2147483722" r:id="rId8"/>
    <p:sldLayoutId id="2147483721" r:id="rId9"/>
    <p:sldLayoutId id="2147483720" r:id="rId10"/>
    <p:sldLayoutId id="2147483719" r:id="rId11"/>
  </p:sldLayoutIdLst>
  <p:transition>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PMingLiU" pitchFamily="18" charset="-120"/>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8.xm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wanghan0501/image_style_transfer" TargetMode="Externa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9EA04F8-2942-447E-872E-7C3FB2542246}"/>
              </a:ext>
            </a:extLst>
          </p:cNvPr>
          <p:cNvSpPr txBox="1"/>
          <p:nvPr/>
        </p:nvSpPr>
        <p:spPr>
          <a:xfrm>
            <a:off x="1846263" y="2705100"/>
            <a:ext cx="5451475" cy="1447800"/>
          </a:xfrm>
          <a:prstGeom prst="rect">
            <a:avLst/>
          </a:prstGeom>
          <a:noFill/>
        </p:spPr>
        <p:txBody>
          <a:bodyPr>
            <a:spAutoFit/>
          </a:bodyPr>
          <a:lstStyle/>
          <a:p>
            <a:pPr algn="ctr" fontAlgn="auto">
              <a:spcBef>
                <a:spcPts val="0"/>
              </a:spcBef>
              <a:spcAft>
                <a:spcPts val="0"/>
              </a:spcAft>
              <a:buFontTx/>
              <a:buNone/>
              <a:defRPr/>
            </a:pP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buFontTx/>
              <a:buNone/>
              <a:defRPr/>
            </a:pP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C7822DFF-E1A8-49AC-BBFF-2ACCAA3C147A}"/>
              </a:ext>
            </a:extLst>
          </p:cNvPr>
          <p:cNvSpPr/>
          <p:nvPr/>
        </p:nvSpPr>
        <p:spPr>
          <a:xfrm>
            <a:off x="0" y="2025650"/>
            <a:ext cx="9144000" cy="2339975"/>
          </a:xfrm>
          <a:prstGeom prst="rect">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8" name="文本框 17">
            <a:extLst>
              <a:ext uri="{FF2B5EF4-FFF2-40B4-BE49-F238E27FC236}">
                <a16:creationId xmlns:a16="http://schemas.microsoft.com/office/drawing/2014/main" id="{9E86E9CB-FD6E-4A6A-93C1-065516AC5ADF}"/>
              </a:ext>
            </a:extLst>
          </p:cNvPr>
          <p:cNvSpPr txBox="1"/>
          <p:nvPr/>
        </p:nvSpPr>
        <p:spPr>
          <a:xfrm>
            <a:off x="757238" y="2471738"/>
            <a:ext cx="7518400" cy="769441"/>
          </a:xfrm>
          <a:prstGeom prst="rect">
            <a:avLst/>
          </a:prstGeom>
          <a:noFill/>
        </p:spPr>
        <p:txBody>
          <a:bodyPr>
            <a:spAutoFit/>
          </a:bodyPr>
          <a:lstStyle/>
          <a:p>
            <a:pPr algn="ctr" fontAlgn="auto">
              <a:spcBef>
                <a:spcPts val="0"/>
              </a:spcBef>
              <a:spcAft>
                <a:spcPts val="0"/>
              </a:spcAft>
              <a:buFontTx/>
              <a:buNone/>
              <a:defRPr/>
            </a:pPr>
            <a:r>
              <a:rPr lang="zh-CN" altLang="en-US" sz="4400" b="1" spc="300" dirty="0">
                <a:solidFill>
                  <a:schemeClr val="bg1"/>
                </a:solidFill>
                <a:latin typeface="微软雅黑" panose="020B0503020204020204" pitchFamily="34" charset="-122"/>
                <a:ea typeface="微软雅黑" panose="020B0503020204020204" pitchFamily="34" charset="-122"/>
              </a:rPr>
              <a:t>风格迁移算法研究报告</a:t>
            </a:r>
            <a:endParaRPr lang="en-US" altLang="zh-CN" sz="4400" b="1"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29B23AC-8C53-45A2-814E-BF5E163B8FDB}"/>
              </a:ext>
            </a:extLst>
          </p:cNvPr>
          <p:cNvSpPr txBox="1"/>
          <p:nvPr/>
        </p:nvSpPr>
        <p:spPr>
          <a:xfrm>
            <a:off x="990601" y="5126038"/>
            <a:ext cx="4495800" cy="307975"/>
          </a:xfrm>
          <a:prstGeom prst="rect">
            <a:avLst/>
          </a:prstGeom>
          <a:noFill/>
        </p:spPr>
        <p:txBody>
          <a:bodyPr wrap="square">
            <a:spAutoFit/>
          </a:bodyPr>
          <a:lstStyle/>
          <a:p>
            <a:pPr fontAlgn="auto">
              <a:spcBef>
                <a:spcPts val="0"/>
              </a:spcBef>
              <a:spcAft>
                <a:spcPts val="0"/>
              </a:spcAft>
              <a:buFontTx/>
              <a:buNone/>
              <a:defRPr/>
            </a:pPr>
            <a:r>
              <a:rPr lang="en-US" altLang="zh-CN" sz="1400" b="1" spc="300" dirty="0">
                <a:latin typeface="微软雅黑" panose="020B0503020204020204" pitchFamily="34" charset="-122"/>
                <a:ea typeface="微软雅黑" panose="020B0503020204020204" pitchFamily="34" charset="-122"/>
              </a:rPr>
              <a:t>Presentation by </a:t>
            </a:r>
            <a:r>
              <a:rPr lang="zh-CN" altLang="en-US" sz="1400" b="1" spc="300" dirty="0">
                <a:latin typeface="微软雅黑" panose="020B0503020204020204" pitchFamily="34" charset="-122"/>
                <a:ea typeface="微软雅黑" panose="020B0503020204020204" pitchFamily="34" charset="-122"/>
              </a:rPr>
              <a:t>王晗</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1">
            <a:extLst>
              <a:ext uri="{FF2B5EF4-FFF2-40B4-BE49-F238E27FC236}">
                <a16:creationId xmlns:a16="http://schemas.microsoft.com/office/drawing/2014/main" id="{6B986E5E-3CA4-4F9F-A69C-B95A8660BDAD}"/>
              </a:ext>
            </a:extLst>
          </p:cNvPr>
          <p:cNvSpPr txBox="1">
            <a:spLocks noChangeArrowheads="1"/>
          </p:cNvSpPr>
          <p:nvPr/>
        </p:nvSpPr>
        <p:spPr bwMode="auto">
          <a:xfrm>
            <a:off x="296863" y="334963"/>
            <a:ext cx="6702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解决算法原理</a:t>
            </a:r>
          </a:p>
        </p:txBody>
      </p:sp>
      <p:pic>
        <p:nvPicPr>
          <p:cNvPr id="2" name="图片 1">
            <a:extLst>
              <a:ext uri="{FF2B5EF4-FFF2-40B4-BE49-F238E27FC236}">
                <a16:creationId xmlns:a16="http://schemas.microsoft.com/office/drawing/2014/main" id="{543C86C8-37B4-4ADA-B81E-F32E3693B2EF}"/>
              </a:ext>
            </a:extLst>
          </p:cNvPr>
          <p:cNvPicPr>
            <a:picLocks noChangeAspect="1"/>
          </p:cNvPicPr>
          <p:nvPr/>
        </p:nvPicPr>
        <p:blipFill>
          <a:blip r:embed="rId2"/>
          <a:stretch>
            <a:fillRect/>
          </a:stretch>
        </p:blipFill>
        <p:spPr>
          <a:xfrm>
            <a:off x="573130" y="1766609"/>
            <a:ext cx="7733333" cy="3809524"/>
          </a:xfrm>
          <a:prstGeom prst="rect">
            <a:avLst/>
          </a:prstGeom>
        </p:spPr>
      </p:pic>
      <p:sp>
        <p:nvSpPr>
          <p:cNvPr id="3" name="文本框 2">
            <a:extLst>
              <a:ext uri="{FF2B5EF4-FFF2-40B4-BE49-F238E27FC236}">
                <a16:creationId xmlns:a16="http://schemas.microsoft.com/office/drawing/2014/main" id="{98AE14AA-68A5-4CEF-80E0-8EEFBC858FA1}"/>
              </a:ext>
            </a:extLst>
          </p:cNvPr>
          <p:cNvSpPr txBox="1"/>
          <p:nvPr/>
        </p:nvSpPr>
        <p:spPr>
          <a:xfrm>
            <a:off x="1652530" y="1281867"/>
            <a:ext cx="334912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Laplace</a:t>
            </a:r>
            <a:r>
              <a:rPr lang="zh-CN" altLang="en-US" dirty="0">
                <a:latin typeface="微软雅黑" panose="020B0503020204020204" pitchFamily="34" charset="-122"/>
                <a:ea typeface="微软雅黑" panose="020B0503020204020204" pitchFamily="34" charset="-122"/>
              </a:rPr>
              <a:t>的风格迁移算法</a:t>
            </a:r>
          </a:p>
        </p:txBody>
      </p:sp>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1">
            <a:extLst>
              <a:ext uri="{FF2B5EF4-FFF2-40B4-BE49-F238E27FC236}">
                <a16:creationId xmlns:a16="http://schemas.microsoft.com/office/drawing/2014/main" id="{6B986E5E-3CA4-4F9F-A69C-B95A8660BDAD}"/>
              </a:ext>
            </a:extLst>
          </p:cNvPr>
          <p:cNvSpPr txBox="1">
            <a:spLocks noChangeArrowheads="1"/>
          </p:cNvSpPr>
          <p:nvPr/>
        </p:nvSpPr>
        <p:spPr bwMode="auto">
          <a:xfrm>
            <a:off x="296863" y="334963"/>
            <a:ext cx="6702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解决算法原理</a:t>
            </a:r>
          </a:p>
        </p:txBody>
      </p:sp>
      <p:sp>
        <p:nvSpPr>
          <p:cNvPr id="3" name="文本框 2">
            <a:extLst>
              <a:ext uri="{FF2B5EF4-FFF2-40B4-BE49-F238E27FC236}">
                <a16:creationId xmlns:a16="http://schemas.microsoft.com/office/drawing/2014/main" id="{98AE14AA-68A5-4CEF-80E0-8EEFBC858FA1}"/>
              </a:ext>
            </a:extLst>
          </p:cNvPr>
          <p:cNvSpPr txBox="1"/>
          <p:nvPr/>
        </p:nvSpPr>
        <p:spPr>
          <a:xfrm>
            <a:off x="1652530" y="1281867"/>
            <a:ext cx="334912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基于小波变换的风格迁移算法</a:t>
            </a:r>
          </a:p>
        </p:txBody>
      </p:sp>
      <p:pic>
        <p:nvPicPr>
          <p:cNvPr id="4" name="图片 3">
            <a:extLst>
              <a:ext uri="{FF2B5EF4-FFF2-40B4-BE49-F238E27FC236}">
                <a16:creationId xmlns:a16="http://schemas.microsoft.com/office/drawing/2014/main" id="{866945CD-4329-4462-9E53-42EE4037930F}"/>
              </a:ext>
            </a:extLst>
          </p:cNvPr>
          <p:cNvPicPr>
            <a:picLocks noChangeAspect="1"/>
          </p:cNvPicPr>
          <p:nvPr/>
        </p:nvPicPr>
        <p:blipFill>
          <a:blip r:embed="rId2"/>
          <a:stretch>
            <a:fillRect/>
          </a:stretch>
        </p:blipFill>
        <p:spPr>
          <a:xfrm>
            <a:off x="747827" y="1814228"/>
            <a:ext cx="7361905" cy="3761905"/>
          </a:xfrm>
          <a:prstGeom prst="rect">
            <a:avLst/>
          </a:prstGeom>
        </p:spPr>
      </p:pic>
    </p:spTree>
    <p:extLst>
      <p:ext uri="{BB962C8B-B14F-4D97-AF65-F5344CB8AC3E}">
        <p14:creationId xmlns:p14="http://schemas.microsoft.com/office/powerpoint/2010/main" val="604125621"/>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1">
            <a:extLst>
              <a:ext uri="{FF2B5EF4-FFF2-40B4-BE49-F238E27FC236}">
                <a16:creationId xmlns:a16="http://schemas.microsoft.com/office/drawing/2014/main" id="{6B986E5E-3CA4-4F9F-A69C-B95A8660BDAD}"/>
              </a:ext>
            </a:extLst>
          </p:cNvPr>
          <p:cNvSpPr txBox="1">
            <a:spLocks noChangeArrowheads="1"/>
          </p:cNvSpPr>
          <p:nvPr/>
        </p:nvSpPr>
        <p:spPr bwMode="auto">
          <a:xfrm>
            <a:off x="296863" y="334963"/>
            <a:ext cx="6702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解决算法原理</a:t>
            </a:r>
          </a:p>
        </p:txBody>
      </p:sp>
      <p:sp>
        <p:nvSpPr>
          <p:cNvPr id="3" name="文本框 2">
            <a:extLst>
              <a:ext uri="{FF2B5EF4-FFF2-40B4-BE49-F238E27FC236}">
                <a16:creationId xmlns:a16="http://schemas.microsoft.com/office/drawing/2014/main" id="{98AE14AA-68A5-4CEF-80E0-8EEFBC858FA1}"/>
              </a:ext>
            </a:extLst>
          </p:cNvPr>
          <p:cNvSpPr txBox="1"/>
          <p:nvPr/>
        </p:nvSpPr>
        <p:spPr>
          <a:xfrm>
            <a:off x="2897436" y="1737250"/>
            <a:ext cx="334912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Reinhard</a:t>
            </a:r>
            <a:r>
              <a:rPr lang="zh-CN" altLang="en-US" dirty="0">
                <a:latin typeface="微软雅黑" panose="020B0503020204020204" pitchFamily="34" charset="-122"/>
                <a:ea typeface="微软雅黑" panose="020B0503020204020204" pitchFamily="34" charset="-122"/>
              </a:rPr>
              <a:t>算法原理</a:t>
            </a:r>
          </a:p>
        </p:txBody>
      </p:sp>
      <p:pic>
        <p:nvPicPr>
          <p:cNvPr id="2" name="图片 1">
            <a:extLst>
              <a:ext uri="{FF2B5EF4-FFF2-40B4-BE49-F238E27FC236}">
                <a16:creationId xmlns:a16="http://schemas.microsoft.com/office/drawing/2014/main" id="{0994BC6E-CA36-4C72-B364-8021DE819A05}"/>
              </a:ext>
            </a:extLst>
          </p:cNvPr>
          <p:cNvPicPr>
            <a:picLocks noChangeAspect="1"/>
          </p:cNvPicPr>
          <p:nvPr/>
        </p:nvPicPr>
        <p:blipFill>
          <a:blip r:embed="rId2"/>
          <a:stretch>
            <a:fillRect/>
          </a:stretch>
        </p:blipFill>
        <p:spPr>
          <a:xfrm>
            <a:off x="689554" y="2118523"/>
            <a:ext cx="8372030" cy="3109905"/>
          </a:xfrm>
          <a:prstGeom prst="rect">
            <a:avLst/>
          </a:prstGeom>
        </p:spPr>
      </p:pic>
    </p:spTree>
    <p:extLst>
      <p:ext uri="{BB962C8B-B14F-4D97-AF65-F5344CB8AC3E}">
        <p14:creationId xmlns:p14="http://schemas.microsoft.com/office/powerpoint/2010/main" val="3518185996"/>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1">
            <a:extLst>
              <a:ext uri="{FF2B5EF4-FFF2-40B4-BE49-F238E27FC236}">
                <a16:creationId xmlns:a16="http://schemas.microsoft.com/office/drawing/2014/main" id="{6B986E5E-3CA4-4F9F-A69C-B95A8660BDAD}"/>
              </a:ext>
            </a:extLst>
          </p:cNvPr>
          <p:cNvSpPr txBox="1">
            <a:spLocks noChangeArrowheads="1"/>
          </p:cNvSpPr>
          <p:nvPr/>
        </p:nvSpPr>
        <p:spPr bwMode="auto">
          <a:xfrm>
            <a:off x="296863" y="334963"/>
            <a:ext cx="6702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E74E3E"/>
                </a:solidFill>
                <a:latin typeface="微软雅黑" panose="020B0503020204020204" pitchFamily="34" charset="-122"/>
                <a:ea typeface="微软雅黑" panose="020B0503020204020204" pitchFamily="34" charset="-122"/>
              </a:rPr>
              <a:t>风格迁移实验结果</a:t>
            </a:r>
          </a:p>
        </p:txBody>
      </p:sp>
      <p:grpSp>
        <p:nvGrpSpPr>
          <p:cNvPr id="12" name="组合 11">
            <a:extLst>
              <a:ext uri="{FF2B5EF4-FFF2-40B4-BE49-F238E27FC236}">
                <a16:creationId xmlns:a16="http://schemas.microsoft.com/office/drawing/2014/main" id="{700D487E-2A1B-41D6-BB67-77FA7449C1E2}"/>
              </a:ext>
            </a:extLst>
          </p:cNvPr>
          <p:cNvGrpSpPr/>
          <p:nvPr/>
        </p:nvGrpSpPr>
        <p:grpSpPr>
          <a:xfrm>
            <a:off x="473132" y="991762"/>
            <a:ext cx="7469947" cy="5363105"/>
            <a:chOff x="473132" y="991762"/>
            <a:chExt cx="7469947" cy="5363105"/>
          </a:xfrm>
        </p:grpSpPr>
        <p:pic>
          <p:nvPicPr>
            <p:cNvPr id="5" name="图片 4">
              <a:extLst>
                <a:ext uri="{FF2B5EF4-FFF2-40B4-BE49-F238E27FC236}">
                  <a16:creationId xmlns:a16="http://schemas.microsoft.com/office/drawing/2014/main" id="{ED94FACF-8690-4FBD-900B-69AC2F45A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32" y="991762"/>
              <a:ext cx="3646837" cy="2523995"/>
            </a:xfrm>
            <a:prstGeom prst="rect">
              <a:avLst/>
            </a:prstGeom>
          </p:spPr>
        </p:pic>
        <p:pic>
          <p:nvPicPr>
            <p:cNvPr id="7" name="图片 6">
              <a:extLst>
                <a:ext uri="{FF2B5EF4-FFF2-40B4-BE49-F238E27FC236}">
                  <a16:creationId xmlns:a16="http://schemas.microsoft.com/office/drawing/2014/main" id="{5AAB91F1-849F-4539-AA02-2F7150C20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240" y="991762"/>
              <a:ext cx="3646839" cy="2523996"/>
            </a:xfrm>
            <a:prstGeom prst="rect">
              <a:avLst/>
            </a:prstGeom>
          </p:spPr>
        </p:pic>
        <p:pic>
          <p:nvPicPr>
            <p:cNvPr id="9" name="图片 8">
              <a:extLst>
                <a:ext uri="{FF2B5EF4-FFF2-40B4-BE49-F238E27FC236}">
                  <a16:creationId xmlns:a16="http://schemas.microsoft.com/office/drawing/2014/main" id="{AF8DA773-4F85-492C-8D3C-CE25CB96D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6550" y="3830872"/>
              <a:ext cx="3646837" cy="2523995"/>
            </a:xfrm>
            <a:prstGeom prst="rect">
              <a:avLst/>
            </a:prstGeom>
          </p:spPr>
        </p:pic>
      </p:grpSp>
      <p:pic>
        <p:nvPicPr>
          <p:cNvPr id="11" name="图片 10">
            <a:extLst>
              <a:ext uri="{FF2B5EF4-FFF2-40B4-BE49-F238E27FC236}">
                <a16:creationId xmlns:a16="http://schemas.microsoft.com/office/drawing/2014/main" id="{D66016A4-5429-44EC-8950-01D30D03C9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543" y="2065144"/>
            <a:ext cx="9225022" cy="3531453"/>
          </a:xfrm>
          <a:prstGeom prst="rect">
            <a:avLst/>
          </a:prstGeom>
        </p:spPr>
      </p:pic>
    </p:spTree>
    <p:extLst>
      <p:ext uri="{BB962C8B-B14F-4D97-AF65-F5344CB8AC3E}">
        <p14:creationId xmlns:p14="http://schemas.microsoft.com/office/powerpoint/2010/main" val="148069040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1">
            <a:extLst>
              <a:ext uri="{FF2B5EF4-FFF2-40B4-BE49-F238E27FC236}">
                <a16:creationId xmlns:a16="http://schemas.microsoft.com/office/drawing/2014/main" id="{6B986E5E-3CA4-4F9F-A69C-B95A8660BDAD}"/>
              </a:ext>
            </a:extLst>
          </p:cNvPr>
          <p:cNvSpPr txBox="1">
            <a:spLocks noChangeArrowheads="1"/>
          </p:cNvSpPr>
          <p:nvPr/>
        </p:nvSpPr>
        <p:spPr bwMode="auto">
          <a:xfrm>
            <a:off x="296863" y="334963"/>
            <a:ext cx="6702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E74E3E"/>
                </a:solidFill>
                <a:latin typeface="微软雅黑" panose="020B0503020204020204" pitchFamily="34" charset="-122"/>
                <a:ea typeface="微软雅黑" panose="020B0503020204020204" pitchFamily="34" charset="-122"/>
              </a:rPr>
              <a:t>Reinhard</a:t>
            </a:r>
            <a:r>
              <a:rPr lang="zh-CN" altLang="en-US" sz="2800" b="1" dirty="0">
                <a:solidFill>
                  <a:srgbClr val="E74E3E"/>
                </a:solidFill>
                <a:latin typeface="微软雅黑" panose="020B0503020204020204" pitchFamily="34" charset="-122"/>
                <a:ea typeface="微软雅黑" panose="020B0503020204020204" pitchFamily="34" charset="-122"/>
              </a:rPr>
              <a:t>实验结果</a:t>
            </a:r>
          </a:p>
        </p:txBody>
      </p:sp>
      <p:pic>
        <p:nvPicPr>
          <p:cNvPr id="2" name="图片 1">
            <a:extLst>
              <a:ext uri="{FF2B5EF4-FFF2-40B4-BE49-F238E27FC236}">
                <a16:creationId xmlns:a16="http://schemas.microsoft.com/office/drawing/2014/main" id="{5C56A37C-B80F-4B0E-BE63-674094DFB654}"/>
              </a:ext>
            </a:extLst>
          </p:cNvPr>
          <p:cNvPicPr>
            <a:picLocks noChangeAspect="1"/>
          </p:cNvPicPr>
          <p:nvPr/>
        </p:nvPicPr>
        <p:blipFill>
          <a:blip r:embed="rId2"/>
          <a:stretch>
            <a:fillRect/>
          </a:stretch>
        </p:blipFill>
        <p:spPr>
          <a:xfrm>
            <a:off x="2680669" y="4587432"/>
            <a:ext cx="2908998" cy="1942316"/>
          </a:xfrm>
          <a:prstGeom prst="rect">
            <a:avLst/>
          </a:prstGeom>
        </p:spPr>
      </p:pic>
      <p:pic>
        <p:nvPicPr>
          <p:cNvPr id="3" name="图片 2">
            <a:extLst>
              <a:ext uri="{FF2B5EF4-FFF2-40B4-BE49-F238E27FC236}">
                <a16:creationId xmlns:a16="http://schemas.microsoft.com/office/drawing/2014/main" id="{8EDA52D5-95F1-41BC-B7CB-54871509B45D}"/>
              </a:ext>
            </a:extLst>
          </p:cNvPr>
          <p:cNvPicPr>
            <a:picLocks noChangeAspect="1"/>
          </p:cNvPicPr>
          <p:nvPr/>
        </p:nvPicPr>
        <p:blipFill>
          <a:blip r:embed="rId3"/>
          <a:stretch>
            <a:fillRect/>
          </a:stretch>
        </p:blipFill>
        <p:spPr>
          <a:xfrm>
            <a:off x="2658210" y="2722808"/>
            <a:ext cx="2931457" cy="1942315"/>
          </a:xfrm>
          <a:prstGeom prst="rect">
            <a:avLst/>
          </a:prstGeom>
        </p:spPr>
      </p:pic>
      <p:pic>
        <p:nvPicPr>
          <p:cNvPr id="4" name="图片 3">
            <a:extLst>
              <a:ext uri="{FF2B5EF4-FFF2-40B4-BE49-F238E27FC236}">
                <a16:creationId xmlns:a16="http://schemas.microsoft.com/office/drawing/2014/main" id="{01560927-DF79-48DA-AD77-65186ECDB0B3}"/>
              </a:ext>
            </a:extLst>
          </p:cNvPr>
          <p:cNvPicPr>
            <a:picLocks noChangeAspect="1"/>
          </p:cNvPicPr>
          <p:nvPr/>
        </p:nvPicPr>
        <p:blipFill>
          <a:blip r:embed="rId4"/>
          <a:stretch>
            <a:fillRect/>
          </a:stretch>
        </p:blipFill>
        <p:spPr>
          <a:xfrm>
            <a:off x="2658210" y="858183"/>
            <a:ext cx="2908998" cy="1918511"/>
          </a:xfrm>
          <a:prstGeom prst="rect">
            <a:avLst/>
          </a:prstGeom>
        </p:spPr>
      </p:pic>
      <p:sp>
        <p:nvSpPr>
          <p:cNvPr id="6" name="文本框 5">
            <a:extLst>
              <a:ext uri="{FF2B5EF4-FFF2-40B4-BE49-F238E27FC236}">
                <a16:creationId xmlns:a16="http://schemas.microsoft.com/office/drawing/2014/main" id="{E12FDF34-76C1-4638-A50C-8411C86CD42F}"/>
              </a:ext>
            </a:extLst>
          </p:cNvPr>
          <p:cNvSpPr txBox="1"/>
          <p:nvPr/>
        </p:nvSpPr>
        <p:spPr>
          <a:xfrm>
            <a:off x="6299200" y="1409700"/>
            <a:ext cx="20320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原始图片</a:t>
            </a:r>
          </a:p>
        </p:txBody>
      </p:sp>
      <p:sp>
        <p:nvSpPr>
          <p:cNvPr id="13" name="文本框 12">
            <a:extLst>
              <a:ext uri="{FF2B5EF4-FFF2-40B4-BE49-F238E27FC236}">
                <a16:creationId xmlns:a16="http://schemas.microsoft.com/office/drawing/2014/main" id="{55FF9D6E-F116-41EA-88FA-899655502A2C}"/>
              </a:ext>
            </a:extLst>
          </p:cNvPr>
          <p:cNvSpPr txBox="1"/>
          <p:nvPr/>
        </p:nvSpPr>
        <p:spPr>
          <a:xfrm>
            <a:off x="6299200" y="5446565"/>
            <a:ext cx="20320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迁移后的图片</a:t>
            </a:r>
          </a:p>
        </p:txBody>
      </p:sp>
      <p:sp>
        <p:nvSpPr>
          <p:cNvPr id="14" name="文本框 13">
            <a:extLst>
              <a:ext uri="{FF2B5EF4-FFF2-40B4-BE49-F238E27FC236}">
                <a16:creationId xmlns:a16="http://schemas.microsoft.com/office/drawing/2014/main" id="{BC78EA44-3192-4AFC-BA8F-F0BE429C5E7D}"/>
              </a:ext>
            </a:extLst>
          </p:cNvPr>
          <p:cNvSpPr txBox="1"/>
          <p:nvPr/>
        </p:nvSpPr>
        <p:spPr>
          <a:xfrm>
            <a:off x="6299200" y="3428132"/>
            <a:ext cx="20320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色彩图片</a:t>
            </a:r>
          </a:p>
        </p:txBody>
      </p:sp>
    </p:spTree>
    <p:extLst>
      <p:ext uri="{BB962C8B-B14F-4D97-AF65-F5344CB8AC3E}">
        <p14:creationId xmlns:p14="http://schemas.microsoft.com/office/powerpoint/2010/main" val="2188807627"/>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1">
            <a:extLst>
              <a:ext uri="{FF2B5EF4-FFF2-40B4-BE49-F238E27FC236}">
                <a16:creationId xmlns:a16="http://schemas.microsoft.com/office/drawing/2014/main" id="{6B986E5E-3CA4-4F9F-A69C-B95A8660BDAD}"/>
              </a:ext>
            </a:extLst>
          </p:cNvPr>
          <p:cNvSpPr txBox="1">
            <a:spLocks noChangeArrowheads="1"/>
          </p:cNvSpPr>
          <p:nvPr/>
        </p:nvSpPr>
        <p:spPr bwMode="auto">
          <a:xfrm>
            <a:off x="296863" y="334963"/>
            <a:ext cx="6702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E74E3E"/>
                </a:solidFill>
                <a:latin typeface="微软雅黑" panose="020B0503020204020204" pitchFamily="34" charset="-122"/>
                <a:ea typeface="微软雅黑" panose="020B0503020204020204" pitchFamily="34" charset="-122"/>
              </a:rPr>
              <a:t>风格迁移实验结果</a:t>
            </a:r>
          </a:p>
        </p:txBody>
      </p:sp>
      <p:grpSp>
        <p:nvGrpSpPr>
          <p:cNvPr id="28" name="组合 27">
            <a:extLst>
              <a:ext uri="{FF2B5EF4-FFF2-40B4-BE49-F238E27FC236}">
                <a16:creationId xmlns:a16="http://schemas.microsoft.com/office/drawing/2014/main" id="{0D26C40B-83DA-40DE-8410-F1F440536304}"/>
              </a:ext>
            </a:extLst>
          </p:cNvPr>
          <p:cNvGrpSpPr/>
          <p:nvPr/>
        </p:nvGrpSpPr>
        <p:grpSpPr>
          <a:xfrm>
            <a:off x="532850" y="867123"/>
            <a:ext cx="8197086" cy="5918602"/>
            <a:chOff x="532850" y="867123"/>
            <a:chExt cx="8197086" cy="5918602"/>
          </a:xfrm>
        </p:grpSpPr>
        <p:grpSp>
          <p:nvGrpSpPr>
            <p:cNvPr id="23" name="组合 22">
              <a:extLst>
                <a:ext uri="{FF2B5EF4-FFF2-40B4-BE49-F238E27FC236}">
                  <a16:creationId xmlns:a16="http://schemas.microsoft.com/office/drawing/2014/main" id="{3BBA3223-A6BF-42B4-B09D-9723658C4247}"/>
                </a:ext>
              </a:extLst>
            </p:cNvPr>
            <p:cNvGrpSpPr/>
            <p:nvPr/>
          </p:nvGrpSpPr>
          <p:grpSpPr>
            <a:xfrm>
              <a:off x="532850" y="867123"/>
              <a:ext cx="4039150" cy="2948948"/>
              <a:chOff x="532850" y="867123"/>
              <a:chExt cx="4039150" cy="2948948"/>
            </a:xfrm>
          </p:grpSpPr>
          <p:pic>
            <p:nvPicPr>
              <p:cNvPr id="16" name="图片 15">
                <a:extLst>
                  <a:ext uri="{FF2B5EF4-FFF2-40B4-BE49-F238E27FC236}">
                    <a16:creationId xmlns:a16="http://schemas.microsoft.com/office/drawing/2014/main" id="{F7A81A03-D7C5-4784-985F-3EE0E81C8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50" y="867123"/>
                <a:ext cx="4039150" cy="2795516"/>
              </a:xfrm>
              <a:prstGeom prst="rect">
                <a:avLst/>
              </a:prstGeom>
            </p:spPr>
          </p:pic>
          <p:sp>
            <p:nvSpPr>
              <p:cNvPr id="22" name="文本框 21">
                <a:extLst>
                  <a:ext uri="{FF2B5EF4-FFF2-40B4-BE49-F238E27FC236}">
                    <a16:creationId xmlns:a16="http://schemas.microsoft.com/office/drawing/2014/main" id="{FB6D983E-5CC2-4E95-BAC8-36BE4F3502C9}"/>
                  </a:ext>
                </a:extLst>
              </p:cNvPr>
              <p:cNvSpPr txBox="1"/>
              <p:nvPr/>
            </p:nvSpPr>
            <p:spPr>
              <a:xfrm>
                <a:off x="2235200" y="3446739"/>
                <a:ext cx="10160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通道</a:t>
                </a:r>
              </a:p>
            </p:txBody>
          </p:sp>
        </p:grpSp>
        <p:grpSp>
          <p:nvGrpSpPr>
            <p:cNvPr id="24" name="组合 23">
              <a:extLst>
                <a:ext uri="{FF2B5EF4-FFF2-40B4-BE49-F238E27FC236}">
                  <a16:creationId xmlns:a16="http://schemas.microsoft.com/office/drawing/2014/main" id="{04284762-2FCD-45FC-8B8B-67B393CC1A6E}"/>
                </a:ext>
              </a:extLst>
            </p:cNvPr>
            <p:cNvGrpSpPr/>
            <p:nvPr/>
          </p:nvGrpSpPr>
          <p:grpSpPr>
            <a:xfrm>
              <a:off x="4709773" y="880263"/>
              <a:ext cx="4020163" cy="3006053"/>
              <a:chOff x="4709773" y="880263"/>
              <a:chExt cx="4020163" cy="3006053"/>
            </a:xfrm>
          </p:grpSpPr>
          <p:pic>
            <p:nvPicPr>
              <p:cNvPr id="18" name="图片 17">
                <a:extLst>
                  <a:ext uri="{FF2B5EF4-FFF2-40B4-BE49-F238E27FC236}">
                    <a16:creationId xmlns:a16="http://schemas.microsoft.com/office/drawing/2014/main" id="{B12D6A5F-0E2F-4FEB-AE7F-082A8CC07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773" y="880263"/>
                <a:ext cx="4020163" cy="2782376"/>
              </a:xfrm>
              <a:prstGeom prst="rect">
                <a:avLst/>
              </a:prstGeom>
            </p:spPr>
          </p:pic>
          <p:sp>
            <p:nvSpPr>
              <p:cNvPr id="25" name="文本框 24">
                <a:extLst>
                  <a:ext uri="{FF2B5EF4-FFF2-40B4-BE49-F238E27FC236}">
                    <a16:creationId xmlns:a16="http://schemas.microsoft.com/office/drawing/2014/main" id="{32797EF6-342A-47F0-9B90-B17A9C79B4A1}"/>
                  </a:ext>
                </a:extLst>
              </p:cNvPr>
              <p:cNvSpPr txBox="1"/>
              <p:nvPr/>
            </p:nvSpPr>
            <p:spPr>
              <a:xfrm>
                <a:off x="6400799" y="3516984"/>
                <a:ext cx="10160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通道</a:t>
                </a:r>
              </a:p>
            </p:txBody>
          </p:sp>
        </p:grpSp>
        <p:grpSp>
          <p:nvGrpSpPr>
            <p:cNvPr id="26" name="组合 25">
              <a:extLst>
                <a:ext uri="{FF2B5EF4-FFF2-40B4-BE49-F238E27FC236}">
                  <a16:creationId xmlns:a16="http://schemas.microsoft.com/office/drawing/2014/main" id="{E7C17CA8-4FC2-4403-85CF-FD4A45940177}"/>
                </a:ext>
              </a:extLst>
            </p:cNvPr>
            <p:cNvGrpSpPr/>
            <p:nvPr/>
          </p:nvGrpSpPr>
          <p:grpSpPr>
            <a:xfrm>
              <a:off x="2561918" y="3740661"/>
              <a:ext cx="4020163" cy="3045064"/>
              <a:chOff x="2561918" y="3740661"/>
              <a:chExt cx="4020163" cy="3045064"/>
            </a:xfrm>
          </p:grpSpPr>
          <p:pic>
            <p:nvPicPr>
              <p:cNvPr id="20" name="图片 19">
                <a:extLst>
                  <a:ext uri="{FF2B5EF4-FFF2-40B4-BE49-F238E27FC236}">
                    <a16:creationId xmlns:a16="http://schemas.microsoft.com/office/drawing/2014/main" id="{BEB8030D-E97C-4156-886A-0C9731E9B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918" y="3740661"/>
                <a:ext cx="4020163" cy="2782376"/>
              </a:xfrm>
              <a:prstGeom prst="rect">
                <a:avLst/>
              </a:prstGeom>
            </p:spPr>
          </p:pic>
          <p:sp>
            <p:nvSpPr>
              <p:cNvPr id="27" name="文本框 26">
                <a:extLst>
                  <a:ext uri="{FF2B5EF4-FFF2-40B4-BE49-F238E27FC236}">
                    <a16:creationId xmlns:a16="http://schemas.microsoft.com/office/drawing/2014/main" id="{6B3FAE73-4432-4DDC-89FB-6D0D772106F1}"/>
                  </a:ext>
                </a:extLst>
              </p:cNvPr>
              <p:cNvSpPr txBox="1"/>
              <p:nvPr/>
            </p:nvSpPr>
            <p:spPr>
              <a:xfrm>
                <a:off x="4201773" y="6416393"/>
                <a:ext cx="10160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通道</a:t>
                </a:r>
              </a:p>
            </p:txBody>
          </p:sp>
        </p:grpSp>
      </p:grpSp>
      <p:pic>
        <p:nvPicPr>
          <p:cNvPr id="30" name="图片 29">
            <a:extLst>
              <a:ext uri="{FF2B5EF4-FFF2-40B4-BE49-F238E27FC236}">
                <a16:creationId xmlns:a16="http://schemas.microsoft.com/office/drawing/2014/main" id="{7302CC46-EDE3-4E22-A1A0-F1E8C16ED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66677"/>
            <a:ext cx="9139691" cy="3498787"/>
          </a:xfrm>
          <a:prstGeom prst="rect">
            <a:avLst/>
          </a:prstGeom>
        </p:spPr>
      </p:pic>
    </p:spTree>
    <p:extLst>
      <p:ext uri="{BB962C8B-B14F-4D97-AF65-F5344CB8AC3E}">
        <p14:creationId xmlns:p14="http://schemas.microsoft.com/office/powerpoint/2010/main" val="259030879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文本框 31">
            <a:extLst>
              <a:ext uri="{FF2B5EF4-FFF2-40B4-BE49-F238E27FC236}">
                <a16:creationId xmlns:a16="http://schemas.microsoft.com/office/drawing/2014/main" id="{230D0542-10AA-4546-9D7C-75D8A1D7CB36}"/>
              </a:ext>
            </a:extLst>
          </p:cNvPr>
          <p:cNvSpPr txBox="1">
            <a:spLocks noChangeArrowheads="1"/>
          </p:cNvSpPr>
          <p:nvPr/>
        </p:nvSpPr>
        <p:spPr bwMode="auto">
          <a:xfrm>
            <a:off x="1012825" y="2006600"/>
            <a:ext cx="718661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风格迁移效果不是特别理想</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利用数理统计模型更精确的计算出频域信息与图像风格的关系</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p:txBody>
      </p:sp>
      <p:sp>
        <p:nvSpPr>
          <p:cNvPr id="16386" name="文本框 1">
            <a:extLst>
              <a:ext uri="{FF2B5EF4-FFF2-40B4-BE49-F238E27FC236}">
                <a16:creationId xmlns:a16="http://schemas.microsoft.com/office/drawing/2014/main" id="{B9EE39EF-9687-4DB6-A546-D4CDA1FB1B4F}"/>
              </a:ext>
            </a:extLst>
          </p:cNvPr>
          <p:cNvSpPr txBox="1">
            <a:spLocks noChangeArrowheads="1"/>
          </p:cNvSpPr>
          <p:nvPr/>
        </p:nvSpPr>
        <p:spPr bwMode="auto">
          <a:xfrm>
            <a:off x="296863" y="334963"/>
            <a:ext cx="6702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算法现存的不足以及可能的改进</a:t>
            </a:r>
          </a:p>
        </p:txBody>
      </p:sp>
    </p:spTree>
    <p:extLst>
      <p:ext uri="{BB962C8B-B14F-4D97-AF65-F5344CB8AC3E}">
        <p14:creationId xmlns:p14="http://schemas.microsoft.com/office/powerpoint/2010/main" val="3338831745"/>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5362" name="组合 2">
            <a:extLst>
              <a:ext uri="{FF2B5EF4-FFF2-40B4-BE49-F238E27FC236}">
                <a16:creationId xmlns:a16="http://schemas.microsoft.com/office/drawing/2014/main" id="{F2C6D7B0-5A4F-4C2F-83EE-0B3ADE84C0F1}"/>
              </a:ext>
            </a:extLst>
          </p:cNvPr>
          <p:cNvGrpSpPr>
            <a:grpSpLocks/>
          </p:cNvGrpSpPr>
          <p:nvPr/>
        </p:nvGrpSpPr>
        <p:grpSpPr bwMode="auto">
          <a:xfrm>
            <a:off x="731838" y="2568575"/>
            <a:ext cx="8266112" cy="1720850"/>
            <a:chOff x="2408238" y="2568507"/>
            <a:chExt cx="8266665" cy="1720986"/>
          </a:xfrm>
        </p:grpSpPr>
        <p:grpSp>
          <p:nvGrpSpPr>
            <p:cNvPr id="15363" name="组合 13">
              <a:extLst>
                <a:ext uri="{FF2B5EF4-FFF2-40B4-BE49-F238E27FC236}">
                  <a16:creationId xmlns:a16="http://schemas.microsoft.com/office/drawing/2014/main" id="{86C2F4C1-6D60-4ACE-AE34-828FC65230E9}"/>
                </a:ext>
              </a:extLst>
            </p:cNvPr>
            <p:cNvGrpSpPr>
              <a:grpSpLocks/>
            </p:cNvGrpSpPr>
            <p:nvPr/>
          </p:nvGrpSpPr>
          <p:grpSpPr bwMode="auto">
            <a:xfrm>
              <a:off x="2408238" y="2568507"/>
              <a:ext cx="8266665" cy="1720986"/>
              <a:chOff x="1184275" y="2717410"/>
              <a:chExt cx="8266665" cy="1720986"/>
            </a:xfrm>
          </p:grpSpPr>
          <p:grpSp>
            <p:nvGrpSpPr>
              <p:cNvPr id="4" name="Group 4">
                <a:extLst>
                  <a:ext uri="{FF2B5EF4-FFF2-40B4-BE49-F238E27FC236}">
                    <a16:creationId xmlns:a16="http://schemas.microsoft.com/office/drawing/2014/main" id="{9C1BB4B7-24ED-4E2D-87EE-8D249E2E96AB}"/>
                  </a:ext>
                </a:extLst>
              </p:cNvPr>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F64E4E40-B730-4FF5-A7EB-C7E47CF40AC7}"/>
                    </a:ext>
                  </a:extLst>
                </p:cNvPr>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a:lstStyle/>
                <a:p>
                  <a:pPr fontAlgn="auto">
                    <a:spcBef>
                      <a:spcPts val="0"/>
                    </a:spcBef>
                    <a:spcAft>
                      <a:spcPts val="0"/>
                    </a:spcAft>
                    <a:buFontTx/>
                    <a:buNone/>
                    <a:defRPr/>
                  </a:pPr>
                  <a:endParaRPr lang="zh-HK" altLang="en-US">
                    <a:latin typeface="+mn-lt"/>
                    <a:ea typeface="+mn-ea"/>
                  </a:endParaRPr>
                </a:p>
              </p:txBody>
            </p:sp>
            <p:sp>
              <p:nvSpPr>
                <p:cNvPr id="12" name="Freeform 7">
                  <a:extLst>
                    <a:ext uri="{FF2B5EF4-FFF2-40B4-BE49-F238E27FC236}">
                      <a16:creationId xmlns:a16="http://schemas.microsoft.com/office/drawing/2014/main" id="{AB344800-6D4C-4BD0-9106-55517CEAC0B4}"/>
                    </a:ext>
                  </a:extLst>
                </p:cNvPr>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a:lstStyle/>
                <a:p>
                  <a:pPr fontAlgn="auto">
                    <a:spcBef>
                      <a:spcPts val="0"/>
                    </a:spcBef>
                    <a:spcAft>
                      <a:spcPts val="0"/>
                    </a:spcAft>
                    <a:buFontTx/>
                    <a:buNone/>
                    <a:defRPr/>
                  </a:pPr>
                  <a:endParaRPr lang="zh-HK" altLang="en-US">
                    <a:latin typeface="+mn-lt"/>
                    <a:ea typeface="+mn-ea"/>
                  </a:endParaRPr>
                </a:p>
              </p:txBody>
            </p:sp>
          </p:grpSp>
          <p:sp>
            <p:nvSpPr>
              <p:cNvPr id="13" name="文本框 12">
                <a:extLst>
                  <a:ext uri="{FF2B5EF4-FFF2-40B4-BE49-F238E27FC236}">
                    <a16:creationId xmlns:a16="http://schemas.microsoft.com/office/drawing/2014/main" id="{701A7FC5-B14D-406A-967E-FA654677B8EE}"/>
                  </a:ext>
                </a:extLst>
              </p:cNvPr>
              <p:cNvSpPr txBox="1"/>
              <p:nvPr/>
            </p:nvSpPr>
            <p:spPr>
              <a:xfrm>
                <a:off x="3187834" y="2847595"/>
                <a:ext cx="6263106" cy="1200424"/>
              </a:xfrm>
              <a:prstGeom prst="rect">
                <a:avLst/>
              </a:prstGeom>
              <a:noFill/>
            </p:spPr>
            <p:txBody>
              <a:bodyPr>
                <a:spAutoFit/>
              </a:bodyPr>
              <a:lstStyle/>
              <a:p>
                <a:pPr fontAlgn="auto">
                  <a:spcBef>
                    <a:spcPts val="0"/>
                  </a:spcBef>
                  <a:spcAft>
                    <a:spcPts val="0"/>
                  </a:spcAft>
                  <a:buFontTx/>
                  <a:buNone/>
                  <a:defRPr/>
                </a:pPr>
                <a:r>
                  <a:rPr lang="zh-CN" altLang="en-US" sz="7200" b="1" spc="300" dirty="0">
                    <a:solidFill>
                      <a:schemeClr val="bg1"/>
                    </a:solidFill>
                    <a:latin typeface="微软雅黑" panose="020B0503020204020204" pitchFamily="34" charset="-122"/>
                    <a:ea typeface="微软雅黑" panose="020B0503020204020204" pitchFamily="34" charset="-122"/>
                  </a:rPr>
                  <a:t>神经网络方法</a:t>
                </a:r>
              </a:p>
            </p:txBody>
          </p:sp>
        </p:grpSp>
        <p:sp>
          <p:nvSpPr>
            <p:cNvPr id="15366" name="矩形 14">
              <a:extLst>
                <a:ext uri="{FF2B5EF4-FFF2-40B4-BE49-F238E27FC236}">
                  <a16:creationId xmlns:a16="http://schemas.microsoft.com/office/drawing/2014/main" id="{4E4DB4D6-6C36-4B74-84F0-2FA01654E849}"/>
                </a:ext>
              </a:extLst>
            </p:cNvPr>
            <p:cNvSpPr>
              <a:spLocks noChangeArrowheads="1"/>
            </p:cNvSpPr>
            <p:nvPr/>
          </p:nvSpPr>
          <p:spPr bwMode="auto">
            <a:xfrm>
              <a:off x="4475163" y="3816912"/>
              <a:ext cx="3856037" cy="2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HK" altLang="en-US" sz="900">
                <a:solidFill>
                  <a:schemeClr val="bg1"/>
                </a:solidFill>
                <a:latin typeface="Calibri" panose="020F0502020204030204" pitchFamily="34" charset="0"/>
                <a:ea typeface="PMingLiU" panose="02020500000000000000" pitchFamily="18" charset="-120"/>
              </a:endParaRPr>
            </a:p>
          </p:txBody>
        </p:sp>
      </p:grpSp>
    </p:spTree>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1">
            <a:extLst>
              <a:ext uri="{FF2B5EF4-FFF2-40B4-BE49-F238E27FC236}">
                <a16:creationId xmlns:a16="http://schemas.microsoft.com/office/drawing/2014/main" id="{45A694E9-A1BA-44AB-809D-DF29C7B4D798}"/>
              </a:ext>
            </a:extLst>
          </p:cNvPr>
          <p:cNvSpPr txBox="1">
            <a:spLocks noChangeArrowheads="1"/>
          </p:cNvSpPr>
          <p:nvPr/>
        </p:nvSpPr>
        <p:spPr bwMode="auto">
          <a:xfrm>
            <a:off x="296863" y="334963"/>
            <a:ext cx="6702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相关知识基础</a:t>
            </a:r>
            <a:r>
              <a:rPr lang="en-US" altLang="zh-CN" sz="2800" b="1">
                <a:solidFill>
                  <a:srgbClr val="E74E3E"/>
                </a:solidFill>
                <a:latin typeface="微软雅黑" panose="020B0503020204020204" pitchFamily="34" charset="-122"/>
                <a:ea typeface="微软雅黑" panose="020B0503020204020204" pitchFamily="34" charset="-122"/>
              </a:rPr>
              <a:t>——</a:t>
            </a:r>
            <a:r>
              <a:rPr lang="zh-CN" altLang="en-US" sz="2800" b="1">
                <a:solidFill>
                  <a:srgbClr val="E74E3E"/>
                </a:solidFill>
                <a:latin typeface="微软雅黑" panose="020B0503020204020204" pitchFamily="34" charset="-122"/>
                <a:ea typeface="微软雅黑" panose="020B0503020204020204" pitchFamily="34" charset="-122"/>
              </a:rPr>
              <a:t>卷积神经网络（</a:t>
            </a:r>
            <a:r>
              <a:rPr lang="en-US" altLang="zh-CN" sz="2800" b="1">
                <a:solidFill>
                  <a:srgbClr val="E74E3E"/>
                </a:solidFill>
                <a:latin typeface="微软雅黑" panose="020B0503020204020204" pitchFamily="34" charset="-122"/>
                <a:ea typeface="微软雅黑" panose="020B0503020204020204" pitchFamily="34" charset="-122"/>
              </a:rPr>
              <a:t>CNN</a:t>
            </a:r>
            <a:r>
              <a:rPr lang="zh-CN" altLang="en-US" sz="2800" b="1">
                <a:solidFill>
                  <a:srgbClr val="E74E3E"/>
                </a:solidFill>
                <a:latin typeface="微软雅黑" panose="020B0503020204020204" pitchFamily="34" charset="-122"/>
                <a:ea typeface="微软雅黑" panose="020B0503020204020204" pitchFamily="34" charset="-122"/>
              </a:rPr>
              <a:t>）</a:t>
            </a:r>
          </a:p>
        </p:txBody>
      </p:sp>
      <p:sp>
        <p:nvSpPr>
          <p:cNvPr id="9218" name="文本框 31">
            <a:extLst>
              <a:ext uri="{FF2B5EF4-FFF2-40B4-BE49-F238E27FC236}">
                <a16:creationId xmlns:a16="http://schemas.microsoft.com/office/drawing/2014/main" id="{69695B94-89D7-41E3-BF20-57D079E40FE8}"/>
              </a:ext>
            </a:extLst>
          </p:cNvPr>
          <p:cNvSpPr txBox="1">
            <a:spLocks noChangeArrowheads="1"/>
          </p:cNvSpPr>
          <p:nvPr/>
        </p:nvSpPr>
        <p:spPr bwMode="auto">
          <a:xfrm>
            <a:off x="996950" y="1398588"/>
            <a:ext cx="71866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       卷积神经网络（</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）是一种特殊的深层的神经网络模型，它的神经元间的连接是非全连接的，同一层中某些神经元之间的连接的权重是共享的。 </a:t>
            </a:r>
            <a:endParaRPr lang="en-US" altLang="zh-CN"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2C5BC72A-3D1C-4646-8FA5-FFF374F44494}"/>
              </a:ext>
            </a:extLst>
          </p:cNvPr>
          <p:cNvGrpSpPr/>
          <p:nvPr/>
        </p:nvGrpSpPr>
        <p:grpSpPr>
          <a:xfrm>
            <a:off x="1438275" y="2638425"/>
            <a:ext cx="6270625" cy="3833813"/>
            <a:chOff x="1438275" y="2638425"/>
            <a:chExt cx="6270625" cy="3833813"/>
          </a:xfrm>
        </p:grpSpPr>
        <p:pic>
          <p:nvPicPr>
            <p:cNvPr id="9219" name="图片 4" descr="IMG_256">
              <a:extLst>
                <a:ext uri="{FF2B5EF4-FFF2-40B4-BE49-F238E27FC236}">
                  <a16:creationId xmlns:a16="http://schemas.microsoft.com/office/drawing/2014/main" id="{FBF6D045-8262-4CCC-B89C-52C63F284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2638425"/>
              <a:ext cx="6270625"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文本框 1">
              <a:extLst>
                <a:ext uri="{FF2B5EF4-FFF2-40B4-BE49-F238E27FC236}">
                  <a16:creationId xmlns:a16="http://schemas.microsoft.com/office/drawing/2014/main" id="{8088AAE1-2D1D-4301-8D51-EFED36CA1FA8}"/>
                </a:ext>
              </a:extLst>
            </p:cNvPr>
            <p:cNvSpPr txBox="1">
              <a:spLocks noChangeArrowheads="1"/>
            </p:cNvSpPr>
            <p:nvPr/>
          </p:nvSpPr>
          <p:spPr bwMode="auto">
            <a:xfrm>
              <a:off x="3521075" y="6103938"/>
              <a:ext cx="3640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a:latin typeface="微软雅黑" panose="020B0503020204020204" pitchFamily="34" charset="-122"/>
                  <a:ea typeface="微软雅黑" panose="020B0503020204020204" pitchFamily="34" charset="-122"/>
                </a:rPr>
                <a:t>典型的</a:t>
              </a:r>
              <a:r>
                <a:rPr lang="en-US" altLang="zh-CN">
                  <a:latin typeface="微软雅黑" panose="020B0503020204020204" pitchFamily="34" charset="-122"/>
                  <a:ea typeface="微软雅黑" panose="020B0503020204020204" pitchFamily="34" charset="-122"/>
                </a:rPr>
                <a:t>CNN</a:t>
              </a:r>
              <a:r>
                <a:rPr lang="zh-CN" altLang="en-US">
                  <a:latin typeface="微软雅黑" panose="020B0503020204020204" pitchFamily="34" charset="-122"/>
                  <a:ea typeface="微软雅黑" panose="020B0503020204020204" pitchFamily="34" charset="-122"/>
                </a:rPr>
                <a:t>的结构</a:t>
              </a:r>
            </a:p>
          </p:txBody>
        </p:sp>
      </p:grpSp>
    </p:spTree>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文本框 31">
            <a:extLst>
              <a:ext uri="{FF2B5EF4-FFF2-40B4-BE49-F238E27FC236}">
                <a16:creationId xmlns:a16="http://schemas.microsoft.com/office/drawing/2014/main" id="{76337816-4368-49DF-9C17-4AB0DFBEC153}"/>
              </a:ext>
            </a:extLst>
          </p:cNvPr>
          <p:cNvSpPr txBox="1">
            <a:spLocks noChangeArrowheads="1"/>
          </p:cNvSpPr>
          <p:nvPr/>
        </p:nvSpPr>
        <p:spPr bwMode="auto">
          <a:xfrm>
            <a:off x="1012825" y="2006600"/>
            <a:ext cx="7186613"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u"/>
            </a:pPr>
            <a:r>
              <a:rPr lang="zh-CN" altLang="en-US">
                <a:latin typeface="微软雅黑" panose="020B0503020204020204" pitchFamily="34" charset="-122"/>
                <a:ea typeface="微软雅黑" panose="020B0503020204020204" pitchFamily="34" charset="-122"/>
              </a:rPr>
              <a:t>内容图像的内容：利用卷积神经网络的特性，从高层过滤器的激发值提取。</a:t>
            </a: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a:latin typeface="微软雅黑" panose="020B0503020204020204" pitchFamily="34" charset="-122"/>
                <a:ea typeface="微软雅黑" panose="020B0503020204020204" pitchFamily="34" charset="-122"/>
              </a:rPr>
              <a:t>风格图像的风格：在卷积层附加额外的特征空间，使用格拉姆方程来表示图像风格。</a:t>
            </a:r>
          </a:p>
          <a:p>
            <a:pPr>
              <a:buFont typeface="Wingdings" panose="05000000000000000000" pitchFamily="2" charset="2"/>
              <a:buChar char="u"/>
            </a:pPr>
            <a:endParaRPr lang="zh-CN" altLang="en-US">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zh-CN" altLang="en-US">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p:txBody>
      </p:sp>
      <p:sp>
        <p:nvSpPr>
          <p:cNvPr id="11266" name="文本框 1">
            <a:extLst>
              <a:ext uri="{FF2B5EF4-FFF2-40B4-BE49-F238E27FC236}">
                <a16:creationId xmlns:a16="http://schemas.microsoft.com/office/drawing/2014/main" id="{1EEA29C5-986D-42B9-8D6E-E149D90DA757}"/>
              </a:ext>
            </a:extLst>
          </p:cNvPr>
          <p:cNvSpPr txBox="1">
            <a:spLocks noChangeArrowheads="1"/>
          </p:cNvSpPr>
          <p:nvPr/>
        </p:nvSpPr>
        <p:spPr bwMode="auto">
          <a:xfrm>
            <a:off x="296863" y="334963"/>
            <a:ext cx="6702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解决算法原理</a:t>
            </a:r>
          </a:p>
        </p:txBody>
      </p:sp>
      <p:pic>
        <p:nvPicPr>
          <p:cNvPr id="11267" name="图片 3">
            <a:extLst>
              <a:ext uri="{FF2B5EF4-FFF2-40B4-BE49-F238E27FC236}">
                <a16:creationId xmlns:a16="http://schemas.microsoft.com/office/drawing/2014/main" id="{FB01FB62-8D02-44FC-BA26-314292B33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700338"/>
            <a:ext cx="5715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5">
            <a:extLst>
              <a:ext uri="{FF2B5EF4-FFF2-40B4-BE49-F238E27FC236}">
                <a16:creationId xmlns:a16="http://schemas.microsoft.com/office/drawing/2014/main" id="{3914226C-974D-46D2-8B63-0938BA905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5" y="5540375"/>
            <a:ext cx="29146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a:extLst>
              <a:ext uri="{FF2B5EF4-FFF2-40B4-BE49-F238E27FC236}">
                <a16:creationId xmlns:a16="http://schemas.microsoft.com/office/drawing/2014/main" id="{DD102BDD-6061-4EE5-B377-909EEFCB4DF2}"/>
              </a:ext>
            </a:extLst>
          </p:cNvPr>
          <p:cNvCxnSpPr/>
          <p:nvPr/>
        </p:nvCxnSpPr>
        <p:spPr>
          <a:xfrm>
            <a:off x="12049125" y="1550988"/>
            <a:ext cx="0" cy="36353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9D90A85E-EEFE-44D3-AB3E-7470F69D8765}"/>
              </a:ext>
            </a:extLst>
          </p:cNvPr>
          <p:cNvCxnSpPr/>
          <p:nvPr/>
        </p:nvCxnSpPr>
        <p:spPr>
          <a:xfrm>
            <a:off x="4491038" y="1735138"/>
            <a:ext cx="0" cy="3387725"/>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126D67E-2AED-4F1D-B7AB-C2751350A2D5}"/>
              </a:ext>
            </a:extLst>
          </p:cNvPr>
          <p:cNvSpPr txBox="1"/>
          <p:nvPr/>
        </p:nvSpPr>
        <p:spPr>
          <a:xfrm>
            <a:off x="5343525" y="2125663"/>
            <a:ext cx="2265363" cy="523875"/>
          </a:xfrm>
          <a:prstGeom prst="rect">
            <a:avLst/>
          </a:prstGeom>
          <a:noFill/>
        </p:spPr>
        <p:txBody>
          <a:bodyPr>
            <a:spAutoFit/>
          </a:bodyPr>
          <a:lstStyle/>
          <a:p>
            <a:pPr fontAlgn="auto">
              <a:spcBef>
                <a:spcPts val="0"/>
              </a:spcBef>
              <a:spcAft>
                <a:spcPts val="0"/>
              </a:spcAft>
              <a:buFontTx/>
              <a:buNone/>
              <a:defRPr/>
            </a:pPr>
            <a:r>
              <a:rPr lang="zh-CN" altLang="en-US" sz="2800" b="1" spc="300" dirty="0">
                <a:latin typeface="微软雅黑" panose="020B0503020204020204" pitchFamily="34" charset="-122"/>
                <a:ea typeface="微软雅黑" panose="020B0503020204020204" pitchFamily="34" charset="-122"/>
              </a:rPr>
              <a:t>问题与背景</a:t>
            </a:r>
            <a:endParaRPr lang="zh-HK" altLang="en-US" sz="2800" b="1" spc="3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260D8A1-C9E9-4511-BED0-AB733FC6C203}"/>
              </a:ext>
            </a:extLst>
          </p:cNvPr>
          <p:cNvSpPr txBox="1"/>
          <p:nvPr/>
        </p:nvSpPr>
        <p:spPr>
          <a:xfrm>
            <a:off x="5343525" y="2836863"/>
            <a:ext cx="2749550" cy="523875"/>
          </a:xfrm>
          <a:prstGeom prst="rect">
            <a:avLst/>
          </a:prstGeom>
          <a:noFill/>
        </p:spPr>
        <p:txBody>
          <a:bodyPr>
            <a:spAutoFit/>
          </a:bodyPr>
          <a:lstStyle/>
          <a:p>
            <a:pPr fontAlgn="auto">
              <a:spcBef>
                <a:spcPts val="0"/>
              </a:spcBef>
              <a:spcAft>
                <a:spcPts val="0"/>
              </a:spcAft>
              <a:buFontTx/>
              <a:buNone/>
              <a:defRPr/>
            </a:pPr>
            <a:r>
              <a:rPr lang="zh-CN" altLang="en-US" sz="2800" b="1" spc="300" dirty="0">
                <a:latin typeface="微软雅黑" panose="020B0503020204020204" pitchFamily="34" charset="-122"/>
                <a:ea typeface="微软雅黑" panose="020B0503020204020204" pitchFamily="34" charset="-122"/>
              </a:rPr>
              <a:t>传统方法</a:t>
            </a:r>
            <a:endParaRPr lang="zh-HK" altLang="en-US" sz="2800" b="1" spc="3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D65CEF0-F67F-42BC-A27E-BD6F44FE022F}"/>
              </a:ext>
            </a:extLst>
          </p:cNvPr>
          <p:cNvSpPr txBox="1"/>
          <p:nvPr/>
        </p:nvSpPr>
        <p:spPr>
          <a:xfrm>
            <a:off x="5343525" y="3546475"/>
            <a:ext cx="2749550" cy="523875"/>
          </a:xfrm>
          <a:prstGeom prst="rect">
            <a:avLst/>
          </a:prstGeom>
          <a:noFill/>
        </p:spPr>
        <p:txBody>
          <a:bodyPr>
            <a:spAutoFit/>
          </a:bodyPr>
          <a:lstStyle/>
          <a:p>
            <a:pPr fontAlgn="auto">
              <a:spcBef>
                <a:spcPts val="0"/>
              </a:spcBef>
              <a:spcAft>
                <a:spcPts val="0"/>
              </a:spcAft>
              <a:buFontTx/>
              <a:buNone/>
              <a:defRPr/>
            </a:pPr>
            <a:r>
              <a:rPr lang="zh-CN" altLang="en-US" sz="2800" b="1" spc="300" dirty="0">
                <a:latin typeface="微软雅黑" panose="020B0503020204020204" pitchFamily="34" charset="-122"/>
                <a:ea typeface="微软雅黑" panose="020B0503020204020204" pitchFamily="34" charset="-122"/>
              </a:rPr>
              <a:t>神经网络方法</a:t>
            </a:r>
            <a:endParaRPr lang="zh-HK" altLang="en-US" sz="2800" b="1" spc="3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C662082B-D5C8-4CE6-9269-8918675F80BD}"/>
              </a:ext>
            </a:extLst>
          </p:cNvPr>
          <p:cNvSpPr txBox="1"/>
          <p:nvPr/>
        </p:nvSpPr>
        <p:spPr>
          <a:xfrm>
            <a:off x="5343525" y="4257675"/>
            <a:ext cx="2600325" cy="523875"/>
          </a:xfrm>
          <a:prstGeom prst="rect">
            <a:avLst/>
          </a:prstGeom>
          <a:noFill/>
        </p:spPr>
        <p:txBody>
          <a:bodyPr>
            <a:spAutoFit/>
          </a:bodyPr>
          <a:lstStyle/>
          <a:p>
            <a:pPr fontAlgn="auto">
              <a:spcBef>
                <a:spcPts val="0"/>
              </a:spcBef>
              <a:spcAft>
                <a:spcPts val="0"/>
              </a:spcAft>
              <a:buFontTx/>
              <a:buNone/>
              <a:defRPr/>
            </a:pPr>
            <a:r>
              <a:rPr lang="zh-CN" altLang="en-US" sz="2800" b="1" spc="300" dirty="0">
                <a:latin typeface="微软雅黑" panose="020B0503020204020204" pitchFamily="34" charset="-122"/>
                <a:ea typeface="微软雅黑" panose="020B0503020204020204" pitchFamily="34" charset="-122"/>
              </a:rPr>
              <a:t>总结与展望</a:t>
            </a:r>
            <a:endParaRPr lang="zh-HK" altLang="en-US" sz="2800" b="1" spc="300" dirty="0">
              <a:latin typeface="微软雅黑" panose="020B0503020204020204" pitchFamily="34" charset="-122"/>
              <a:ea typeface="微软雅黑" panose="020B0503020204020204" pitchFamily="34" charset="-122"/>
            </a:endParaRPr>
          </a:p>
        </p:txBody>
      </p:sp>
      <p:grpSp>
        <p:nvGrpSpPr>
          <p:cNvPr id="2" name="组合 18">
            <a:extLst>
              <a:ext uri="{FF2B5EF4-FFF2-40B4-BE49-F238E27FC236}">
                <a16:creationId xmlns:a16="http://schemas.microsoft.com/office/drawing/2014/main" id="{EDF113E1-0E10-4154-BFEC-2E82712A3953}"/>
              </a:ext>
            </a:extLst>
          </p:cNvPr>
          <p:cNvGrpSpPr/>
          <p:nvPr/>
        </p:nvGrpSpPr>
        <p:grpSpPr>
          <a:xfrm>
            <a:off x="1456456" y="2197034"/>
            <a:ext cx="1947861" cy="1940713"/>
            <a:chOff x="1709739" y="2636838"/>
            <a:chExt cx="1590160" cy="1584325"/>
          </a:xfrm>
          <a:solidFill>
            <a:srgbClr val="E74E3E"/>
          </a:solidFill>
          <a:effectLst/>
        </p:grpSpPr>
        <p:sp>
          <p:nvSpPr>
            <p:cNvPr id="9" name="Freeform 6">
              <a:extLst>
                <a:ext uri="{FF2B5EF4-FFF2-40B4-BE49-F238E27FC236}">
                  <a16:creationId xmlns:a16="http://schemas.microsoft.com/office/drawing/2014/main" id="{71A884E7-A800-4FAE-95EF-8D640929E209}"/>
                </a:ext>
              </a:extLst>
            </p:cNvPr>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p:spPr>
          <p:txBody>
            <a:bodyPr/>
            <a:lstStyle/>
            <a:p>
              <a:pPr fontAlgn="auto">
                <a:spcBef>
                  <a:spcPts val="0"/>
                </a:spcBef>
                <a:spcAft>
                  <a:spcPts val="0"/>
                </a:spcAft>
                <a:buFontTx/>
                <a:buNone/>
                <a:defRPr/>
              </a:pPr>
              <a:endParaRPr lang="zh-HK" altLang="en-US" b="1">
                <a:latin typeface="+mn-lt"/>
                <a:ea typeface="+mn-ea"/>
              </a:endParaRPr>
            </a:p>
          </p:txBody>
        </p:sp>
        <p:sp>
          <p:nvSpPr>
            <p:cNvPr id="10" name="Freeform 7">
              <a:extLst>
                <a:ext uri="{FF2B5EF4-FFF2-40B4-BE49-F238E27FC236}">
                  <a16:creationId xmlns:a16="http://schemas.microsoft.com/office/drawing/2014/main" id="{75DC61C8-3642-48AF-B824-133FECDA68A4}"/>
                </a:ext>
              </a:extLst>
            </p:cNvPr>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p:spPr>
          <p:txBody>
            <a:bodyPr/>
            <a:lstStyle/>
            <a:p>
              <a:pPr fontAlgn="auto">
                <a:spcBef>
                  <a:spcPts val="0"/>
                </a:spcBef>
                <a:spcAft>
                  <a:spcPts val="0"/>
                </a:spcAft>
                <a:buFontTx/>
                <a:buNone/>
                <a:defRPr/>
              </a:pPr>
              <a:endParaRPr lang="zh-HK" altLang="en-US" b="1">
                <a:latin typeface="+mn-lt"/>
                <a:ea typeface="+mn-ea"/>
              </a:endParaRPr>
            </a:p>
          </p:txBody>
        </p:sp>
        <p:sp>
          <p:nvSpPr>
            <p:cNvPr id="11" name="Freeform 8">
              <a:extLst>
                <a:ext uri="{FF2B5EF4-FFF2-40B4-BE49-F238E27FC236}">
                  <a16:creationId xmlns:a16="http://schemas.microsoft.com/office/drawing/2014/main" id="{A0FD50C2-71B9-4A60-AEA2-D82DFBF9915E}"/>
                </a:ext>
              </a:extLst>
            </p:cNvPr>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p:spPr>
          <p:txBody>
            <a:bodyPr/>
            <a:lstStyle/>
            <a:p>
              <a:pPr fontAlgn="auto">
                <a:spcBef>
                  <a:spcPts val="0"/>
                </a:spcBef>
                <a:spcAft>
                  <a:spcPts val="0"/>
                </a:spcAft>
                <a:buFontTx/>
                <a:buNone/>
                <a:defRPr/>
              </a:pPr>
              <a:endParaRPr lang="zh-HK" altLang="en-US" b="1">
                <a:latin typeface="+mn-lt"/>
                <a:ea typeface="+mn-ea"/>
              </a:endParaRPr>
            </a:p>
          </p:txBody>
        </p:sp>
        <p:sp>
          <p:nvSpPr>
            <p:cNvPr id="12" name="Freeform 9">
              <a:extLst>
                <a:ext uri="{FF2B5EF4-FFF2-40B4-BE49-F238E27FC236}">
                  <a16:creationId xmlns:a16="http://schemas.microsoft.com/office/drawing/2014/main" id="{091730E9-ABA8-4E54-8D64-41E0F062C4E2}"/>
                </a:ext>
              </a:extLst>
            </p:cNvPr>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p:spPr>
          <p:txBody>
            <a:bodyPr/>
            <a:lstStyle/>
            <a:p>
              <a:pPr fontAlgn="auto">
                <a:spcBef>
                  <a:spcPts val="0"/>
                </a:spcBef>
                <a:spcAft>
                  <a:spcPts val="0"/>
                </a:spcAft>
                <a:buFontTx/>
                <a:buNone/>
                <a:defRPr/>
              </a:pPr>
              <a:endParaRPr lang="zh-HK" altLang="en-US" b="1">
                <a:latin typeface="+mn-lt"/>
                <a:ea typeface="+mn-ea"/>
              </a:endParaRPr>
            </a:p>
          </p:txBody>
        </p:sp>
        <p:sp>
          <p:nvSpPr>
            <p:cNvPr id="13" name="Freeform 10">
              <a:extLst>
                <a:ext uri="{FF2B5EF4-FFF2-40B4-BE49-F238E27FC236}">
                  <a16:creationId xmlns:a16="http://schemas.microsoft.com/office/drawing/2014/main" id="{F3F7CC33-3801-4813-8029-2FB51B316228}"/>
                </a:ext>
              </a:extLst>
            </p:cNvPr>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p:spPr>
          <p:txBody>
            <a:bodyPr/>
            <a:lstStyle/>
            <a:p>
              <a:pPr fontAlgn="auto">
                <a:spcBef>
                  <a:spcPts val="0"/>
                </a:spcBef>
                <a:spcAft>
                  <a:spcPts val="0"/>
                </a:spcAft>
                <a:buFontTx/>
                <a:buNone/>
                <a:defRPr/>
              </a:pPr>
              <a:endParaRPr lang="zh-HK" altLang="en-US" b="1">
                <a:latin typeface="+mn-lt"/>
                <a:ea typeface="+mn-ea"/>
              </a:endParaRPr>
            </a:p>
          </p:txBody>
        </p:sp>
        <p:sp>
          <p:nvSpPr>
            <p:cNvPr id="14" name="Freeform 11">
              <a:extLst>
                <a:ext uri="{FF2B5EF4-FFF2-40B4-BE49-F238E27FC236}">
                  <a16:creationId xmlns:a16="http://schemas.microsoft.com/office/drawing/2014/main" id="{5108903D-276B-480C-972A-37DF060DE4F8}"/>
                </a:ext>
              </a:extLst>
            </p:cNvPr>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p:spPr>
          <p:txBody>
            <a:bodyPr/>
            <a:lstStyle/>
            <a:p>
              <a:pPr fontAlgn="auto">
                <a:spcBef>
                  <a:spcPts val="0"/>
                </a:spcBef>
                <a:spcAft>
                  <a:spcPts val="0"/>
                </a:spcAft>
                <a:buFontTx/>
                <a:buNone/>
                <a:defRPr/>
              </a:pPr>
              <a:endParaRPr lang="zh-HK" altLang="en-US" b="1">
                <a:latin typeface="+mn-lt"/>
                <a:ea typeface="+mn-ea"/>
              </a:endParaRPr>
            </a:p>
          </p:txBody>
        </p:sp>
        <p:sp>
          <p:nvSpPr>
            <p:cNvPr id="15" name="Freeform 12">
              <a:extLst>
                <a:ext uri="{FF2B5EF4-FFF2-40B4-BE49-F238E27FC236}">
                  <a16:creationId xmlns:a16="http://schemas.microsoft.com/office/drawing/2014/main" id="{B55188F7-C096-4724-8064-79E3236DE691}"/>
                </a:ext>
              </a:extLst>
            </p:cNvPr>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p:spPr>
          <p:txBody>
            <a:bodyPr/>
            <a:lstStyle/>
            <a:p>
              <a:pPr fontAlgn="auto">
                <a:spcBef>
                  <a:spcPts val="0"/>
                </a:spcBef>
                <a:spcAft>
                  <a:spcPts val="0"/>
                </a:spcAft>
                <a:buFontTx/>
                <a:buNone/>
                <a:defRPr/>
              </a:pPr>
              <a:endParaRPr lang="zh-HK" altLang="en-US" b="1">
                <a:latin typeface="+mn-lt"/>
                <a:ea typeface="+mn-ea"/>
              </a:endParaRPr>
            </a:p>
          </p:txBody>
        </p:sp>
        <p:sp>
          <p:nvSpPr>
            <p:cNvPr id="16" name="Freeform 13">
              <a:extLst>
                <a:ext uri="{FF2B5EF4-FFF2-40B4-BE49-F238E27FC236}">
                  <a16:creationId xmlns:a16="http://schemas.microsoft.com/office/drawing/2014/main" id="{3D763F35-BACE-4453-AF89-A63F5052B689}"/>
                </a:ext>
              </a:extLst>
            </p:cNvPr>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p:spPr>
          <p:txBody>
            <a:bodyPr/>
            <a:lstStyle/>
            <a:p>
              <a:pPr fontAlgn="auto">
                <a:spcBef>
                  <a:spcPts val="0"/>
                </a:spcBef>
                <a:spcAft>
                  <a:spcPts val="0"/>
                </a:spcAft>
                <a:buFontTx/>
                <a:buNone/>
                <a:defRPr/>
              </a:pPr>
              <a:endParaRPr lang="zh-HK" altLang="en-US" b="1">
                <a:latin typeface="+mn-lt"/>
                <a:ea typeface="+mn-ea"/>
              </a:endParaRPr>
            </a:p>
          </p:txBody>
        </p:sp>
        <p:sp>
          <p:nvSpPr>
            <p:cNvPr id="17" name="Freeform 14">
              <a:extLst>
                <a:ext uri="{FF2B5EF4-FFF2-40B4-BE49-F238E27FC236}">
                  <a16:creationId xmlns:a16="http://schemas.microsoft.com/office/drawing/2014/main" id="{315F6C66-E73D-42F8-93C2-17CA9428D6A3}"/>
                </a:ext>
              </a:extLst>
            </p:cNvPr>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p:spPr>
          <p:txBody>
            <a:bodyPr/>
            <a:lstStyle/>
            <a:p>
              <a:pPr fontAlgn="auto">
                <a:spcBef>
                  <a:spcPts val="0"/>
                </a:spcBef>
                <a:spcAft>
                  <a:spcPts val="0"/>
                </a:spcAft>
                <a:buFontTx/>
                <a:buNone/>
                <a:defRPr/>
              </a:pPr>
              <a:endParaRPr lang="zh-HK" altLang="en-US" b="1">
                <a:latin typeface="+mn-lt"/>
                <a:ea typeface="+mn-ea"/>
              </a:endParaRPr>
            </a:p>
          </p:txBody>
        </p:sp>
      </p:grpSp>
      <p:sp>
        <p:nvSpPr>
          <p:cNvPr id="35" name="文本框 34">
            <a:extLst>
              <a:ext uri="{FF2B5EF4-FFF2-40B4-BE49-F238E27FC236}">
                <a16:creationId xmlns:a16="http://schemas.microsoft.com/office/drawing/2014/main" id="{2F55F508-2257-4853-BD05-290FEABA4428}"/>
              </a:ext>
            </a:extLst>
          </p:cNvPr>
          <p:cNvSpPr txBox="1"/>
          <p:nvPr/>
        </p:nvSpPr>
        <p:spPr>
          <a:xfrm>
            <a:off x="1101725" y="4137025"/>
            <a:ext cx="2657475" cy="523875"/>
          </a:xfrm>
          <a:prstGeom prst="rect">
            <a:avLst/>
          </a:prstGeom>
          <a:noFill/>
        </p:spPr>
        <p:txBody>
          <a:bodyPr>
            <a:spAutoFit/>
          </a:bodyPr>
          <a:lstStyle/>
          <a:p>
            <a:pPr algn="ctr" fontAlgn="auto">
              <a:spcBef>
                <a:spcPts val="0"/>
              </a:spcBef>
              <a:spcAft>
                <a:spcPts val="0"/>
              </a:spcAft>
              <a:buFontTx/>
              <a:buNone/>
              <a:defRPr/>
            </a:pPr>
            <a:r>
              <a:rPr lang="en-US" altLang="zh-CN" sz="2800" b="1" spc="300" dirty="0">
                <a:solidFill>
                  <a:srgbClr val="E74E3E"/>
                </a:solidFill>
                <a:latin typeface="微软雅黑" panose="020B0503020204020204" pitchFamily="34" charset="-122"/>
                <a:ea typeface="微软雅黑" panose="020B0503020204020204" pitchFamily="34" charset="-122"/>
              </a:rPr>
              <a:t>CONTANTS</a:t>
            </a:r>
            <a:endParaRPr lang="zh-HK" altLang="en-US" sz="2800" b="1" spc="300" dirty="0">
              <a:solidFill>
                <a:srgbClr val="E74E3E"/>
              </a:solidFill>
              <a:latin typeface="微软雅黑" panose="020B0503020204020204" pitchFamily="34" charset="-122"/>
              <a:ea typeface="微软雅黑" panose="020B0503020204020204" pitchFamily="34" charset="-122"/>
            </a:endParaRP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文本框 1">
            <a:extLst>
              <a:ext uri="{FF2B5EF4-FFF2-40B4-BE49-F238E27FC236}">
                <a16:creationId xmlns:a16="http://schemas.microsoft.com/office/drawing/2014/main" id="{46758D54-46FA-4C46-911C-151AD5808569}"/>
              </a:ext>
            </a:extLst>
          </p:cNvPr>
          <p:cNvSpPr txBox="1">
            <a:spLocks noChangeArrowheads="1"/>
          </p:cNvSpPr>
          <p:nvPr/>
        </p:nvSpPr>
        <p:spPr bwMode="auto">
          <a:xfrm>
            <a:off x="296863" y="334963"/>
            <a:ext cx="6702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解决算法原理</a:t>
            </a:r>
          </a:p>
        </p:txBody>
      </p:sp>
      <p:pic>
        <p:nvPicPr>
          <p:cNvPr id="12290" name="图片 -2147482624" descr="01">
            <a:extLst>
              <a:ext uri="{FF2B5EF4-FFF2-40B4-BE49-F238E27FC236}">
                <a16:creationId xmlns:a16="http://schemas.microsoft.com/office/drawing/2014/main" id="{8C23C212-6072-4BC1-B55F-D5FE3254D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355725"/>
            <a:ext cx="6919912" cy="47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框 31">
            <a:extLst>
              <a:ext uri="{FF2B5EF4-FFF2-40B4-BE49-F238E27FC236}">
                <a16:creationId xmlns:a16="http://schemas.microsoft.com/office/drawing/2014/main" id="{C0364D87-6E9F-4465-83BA-0F897AAD05E8}"/>
              </a:ext>
            </a:extLst>
          </p:cNvPr>
          <p:cNvSpPr txBox="1"/>
          <p:nvPr/>
        </p:nvSpPr>
        <p:spPr>
          <a:xfrm>
            <a:off x="977900" y="1438275"/>
            <a:ext cx="7186613" cy="1208088"/>
          </a:xfrm>
          <a:prstGeom prst="rect">
            <a:avLst/>
          </a:prstGeom>
          <a:noFill/>
          <a:ln w="9525">
            <a:noFill/>
          </a:ln>
        </p:spPr>
        <p:txBody>
          <a:bodyPr>
            <a:spAutoFit/>
          </a:bodyPr>
          <a:lstStyle/>
          <a:p>
            <a:pPr>
              <a:buFont typeface="Wingdings" panose="05000000000000000000" pitchFamily="2" charset="2"/>
              <a:buNone/>
            </a:pPr>
            <a:endParaRPr lang="en-US" altLang="zh-CN" noProof="1">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noProof="1">
                <a:latin typeface="微软雅黑" panose="020B0503020204020204" pitchFamily="34" charset="-122"/>
                <a:ea typeface="微软雅黑" panose="020B0503020204020204" pitchFamily="34" charset="-122"/>
                <a:cs typeface="+mn-ea"/>
              </a:rPr>
              <a:t>生成图像：初始图像</a:t>
            </a:r>
            <a:r>
              <a:rPr lang="en-US" altLang="zh-CN" noProof="1">
                <a:latin typeface="微软雅黑" panose="020B0503020204020204" pitchFamily="34" charset="-122"/>
                <a:ea typeface="微软雅黑" panose="020B0503020204020204" pitchFamily="34" charset="-122"/>
                <a:cs typeface="+mn-ea"/>
              </a:rPr>
              <a:t>——</a:t>
            </a:r>
            <a:r>
              <a:rPr lang="zh-CN" altLang="en-US" noProof="1">
                <a:latin typeface="微软雅黑" panose="020B0503020204020204" pitchFamily="34" charset="-122"/>
                <a:ea typeface="微软雅黑" panose="020B0503020204020204" pitchFamily="34" charset="-122"/>
                <a:cs typeface="+mn-ea"/>
              </a:rPr>
              <a:t>白噪音图像，迭代梯度下降最小化损失方程。</a:t>
            </a:r>
            <a:endParaRPr lang="zh-CN" altLang="en-US" noProof="1">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noProof="1">
              <a:latin typeface="微软雅黑" panose="020B0503020204020204" pitchFamily="34" charset="-122"/>
              <a:ea typeface="微软雅黑" panose="020B0503020204020204" pitchFamily="34" charset="-122"/>
            </a:endParaRPr>
          </a:p>
        </p:txBody>
      </p:sp>
      <p:sp>
        <p:nvSpPr>
          <p:cNvPr id="7" name="文本框 1">
            <a:extLst>
              <a:ext uri="{FF2B5EF4-FFF2-40B4-BE49-F238E27FC236}">
                <a16:creationId xmlns:a16="http://schemas.microsoft.com/office/drawing/2014/main" id="{AA998AA3-B74E-4B5F-B90D-C487BCA75F02}"/>
              </a:ext>
            </a:extLst>
          </p:cNvPr>
          <p:cNvSpPr txBox="1">
            <a:spLocks noChangeArrowheads="1"/>
          </p:cNvSpPr>
          <p:nvPr/>
        </p:nvSpPr>
        <p:spPr bwMode="auto">
          <a:xfrm>
            <a:off x="296863" y="334963"/>
            <a:ext cx="6702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解决算法原理</a:t>
            </a:r>
          </a:p>
        </p:txBody>
      </p:sp>
      <p:pic>
        <p:nvPicPr>
          <p:cNvPr id="9" name="图片 8">
            <a:extLst>
              <a:ext uri="{FF2B5EF4-FFF2-40B4-BE49-F238E27FC236}">
                <a16:creationId xmlns:a16="http://schemas.microsoft.com/office/drawing/2014/main" id="{152D3A72-0DE8-4578-970D-CBFD1B9D6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857" y="4053945"/>
            <a:ext cx="3517900" cy="2345267"/>
          </a:xfrm>
          <a:prstGeom prst="rect">
            <a:avLst/>
          </a:prstGeom>
        </p:spPr>
      </p:pic>
      <p:pic>
        <p:nvPicPr>
          <p:cNvPr id="11" name="图片 10">
            <a:extLst>
              <a:ext uri="{FF2B5EF4-FFF2-40B4-BE49-F238E27FC236}">
                <a16:creationId xmlns:a16="http://schemas.microsoft.com/office/drawing/2014/main" id="{59A4DB87-4348-4F0F-8250-08B7CFC29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56" y="1438274"/>
            <a:ext cx="3365500" cy="2243667"/>
          </a:xfrm>
          <a:prstGeom prst="rect">
            <a:avLst/>
          </a:prstGeom>
        </p:spPr>
      </p:pic>
      <p:pic>
        <p:nvPicPr>
          <p:cNvPr id="13" name="图片 12">
            <a:extLst>
              <a:ext uri="{FF2B5EF4-FFF2-40B4-BE49-F238E27FC236}">
                <a16:creationId xmlns:a16="http://schemas.microsoft.com/office/drawing/2014/main" id="{D102B773-1BF1-4F9F-BC40-7A06E81912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500" y="1438273"/>
            <a:ext cx="3365500" cy="2243667"/>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文本框 31">
            <a:extLst>
              <a:ext uri="{FF2B5EF4-FFF2-40B4-BE49-F238E27FC236}">
                <a16:creationId xmlns:a16="http://schemas.microsoft.com/office/drawing/2014/main" id="{230D0542-10AA-4546-9D7C-75D8A1D7CB36}"/>
              </a:ext>
            </a:extLst>
          </p:cNvPr>
          <p:cNvSpPr txBox="1">
            <a:spLocks noChangeArrowheads="1"/>
          </p:cNvSpPr>
          <p:nvPr/>
        </p:nvSpPr>
        <p:spPr bwMode="auto">
          <a:xfrm>
            <a:off x="1012825" y="2006600"/>
            <a:ext cx="7186613"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池化层算法中，目前的池化算法对于内容和风格图片是统一的，效果不是很好。对于内容图片的内容表征的提取过程中，池化采用平均池化可以更好地体现图片结构；而对于风格图片的风格表征提取过程中，采用最大池化可以更好地提取图片风格。</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图片生成使用最原始的梯度下降算法，很容易陷入局部最优。迭代至</a:t>
            </a:r>
            <a:r>
              <a:rPr lang="en-US" altLang="zh-CN" dirty="0">
                <a:latin typeface="微软雅黑" panose="020B0503020204020204" pitchFamily="34" charset="-122"/>
                <a:ea typeface="微软雅黑" panose="020B0503020204020204" pitchFamily="34" charset="-122"/>
              </a:rPr>
              <a:t>300</a:t>
            </a:r>
            <a:r>
              <a:rPr lang="zh-CN" altLang="en-US" dirty="0">
                <a:latin typeface="微软雅黑" panose="020B0503020204020204" pitchFamily="34" charset="-122"/>
                <a:ea typeface="微软雅黑" panose="020B0503020204020204" pitchFamily="34" charset="-122"/>
              </a:rPr>
              <a:t>次后损失函数的值就不容易进一步下降。</a:t>
            </a: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p:txBody>
      </p:sp>
      <p:sp>
        <p:nvSpPr>
          <p:cNvPr id="16386" name="文本框 1">
            <a:extLst>
              <a:ext uri="{FF2B5EF4-FFF2-40B4-BE49-F238E27FC236}">
                <a16:creationId xmlns:a16="http://schemas.microsoft.com/office/drawing/2014/main" id="{B9EE39EF-9687-4DB6-A546-D4CDA1FB1B4F}"/>
              </a:ext>
            </a:extLst>
          </p:cNvPr>
          <p:cNvSpPr txBox="1">
            <a:spLocks noChangeArrowheads="1"/>
          </p:cNvSpPr>
          <p:nvPr/>
        </p:nvSpPr>
        <p:spPr bwMode="auto">
          <a:xfrm>
            <a:off x="296863" y="334963"/>
            <a:ext cx="6702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算法现存的不足以及可能的改进</a:t>
            </a:r>
          </a:p>
        </p:txBody>
      </p:sp>
    </p:spTree>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7410" name="组合 2">
            <a:extLst>
              <a:ext uri="{FF2B5EF4-FFF2-40B4-BE49-F238E27FC236}">
                <a16:creationId xmlns:a16="http://schemas.microsoft.com/office/drawing/2014/main" id="{6580C2FF-AEC6-40F9-BE82-774B7D7143AD}"/>
              </a:ext>
            </a:extLst>
          </p:cNvPr>
          <p:cNvGrpSpPr>
            <a:grpSpLocks/>
          </p:cNvGrpSpPr>
          <p:nvPr/>
        </p:nvGrpSpPr>
        <p:grpSpPr bwMode="auto">
          <a:xfrm>
            <a:off x="1209675" y="2568575"/>
            <a:ext cx="7105650" cy="1720850"/>
            <a:chOff x="2408238" y="2568507"/>
            <a:chExt cx="7104924" cy="1720986"/>
          </a:xfrm>
        </p:grpSpPr>
        <p:grpSp>
          <p:nvGrpSpPr>
            <p:cNvPr id="17411" name="组合 13">
              <a:extLst>
                <a:ext uri="{FF2B5EF4-FFF2-40B4-BE49-F238E27FC236}">
                  <a16:creationId xmlns:a16="http://schemas.microsoft.com/office/drawing/2014/main" id="{C1C90B93-1FE3-4200-81F3-2CAD845ACA83}"/>
                </a:ext>
              </a:extLst>
            </p:cNvPr>
            <p:cNvGrpSpPr>
              <a:grpSpLocks/>
            </p:cNvGrpSpPr>
            <p:nvPr/>
          </p:nvGrpSpPr>
          <p:grpSpPr bwMode="auto">
            <a:xfrm>
              <a:off x="2408238" y="2568507"/>
              <a:ext cx="7104924" cy="1720986"/>
              <a:chOff x="1184275" y="2717410"/>
              <a:chExt cx="7104924" cy="1720986"/>
            </a:xfrm>
          </p:grpSpPr>
          <p:grpSp>
            <p:nvGrpSpPr>
              <p:cNvPr id="4" name="Group 4">
                <a:extLst>
                  <a:ext uri="{FF2B5EF4-FFF2-40B4-BE49-F238E27FC236}">
                    <a16:creationId xmlns:a16="http://schemas.microsoft.com/office/drawing/2014/main" id="{954F8ABD-22E5-4158-BB7A-5952CCBF692E}"/>
                  </a:ext>
                </a:extLst>
              </p:cNvPr>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1D941204-9D9F-4273-BFBC-3F3F95D3BCDB}"/>
                    </a:ext>
                  </a:extLst>
                </p:cNvPr>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a:lstStyle/>
                <a:p>
                  <a:pPr fontAlgn="auto">
                    <a:spcBef>
                      <a:spcPts val="0"/>
                    </a:spcBef>
                    <a:spcAft>
                      <a:spcPts val="0"/>
                    </a:spcAft>
                    <a:buFontTx/>
                    <a:buNone/>
                    <a:defRPr/>
                  </a:pPr>
                  <a:endParaRPr lang="zh-HK" altLang="en-US">
                    <a:latin typeface="+mn-lt"/>
                    <a:ea typeface="+mn-ea"/>
                  </a:endParaRPr>
                </a:p>
              </p:txBody>
            </p:sp>
            <p:sp>
              <p:nvSpPr>
                <p:cNvPr id="12" name="Freeform 7">
                  <a:extLst>
                    <a:ext uri="{FF2B5EF4-FFF2-40B4-BE49-F238E27FC236}">
                      <a16:creationId xmlns:a16="http://schemas.microsoft.com/office/drawing/2014/main" id="{2557E8AB-FAC7-469B-ABEE-D3BAD930B4AA}"/>
                    </a:ext>
                  </a:extLst>
                </p:cNvPr>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a:lstStyle/>
                <a:p>
                  <a:pPr fontAlgn="auto">
                    <a:spcBef>
                      <a:spcPts val="0"/>
                    </a:spcBef>
                    <a:spcAft>
                      <a:spcPts val="0"/>
                    </a:spcAft>
                    <a:buFontTx/>
                    <a:buNone/>
                    <a:defRPr/>
                  </a:pPr>
                  <a:endParaRPr lang="zh-HK" altLang="en-US">
                    <a:latin typeface="+mn-lt"/>
                    <a:ea typeface="+mn-ea"/>
                  </a:endParaRPr>
                </a:p>
              </p:txBody>
            </p:sp>
          </p:grpSp>
          <p:sp>
            <p:nvSpPr>
              <p:cNvPr id="13" name="文本框 12">
                <a:extLst>
                  <a:ext uri="{FF2B5EF4-FFF2-40B4-BE49-F238E27FC236}">
                    <a16:creationId xmlns:a16="http://schemas.microsoft.com/office/drawing/2014/main" id="{BC4CCFFB-F0CD-4D22-912C-514948F184F9}"/>
                  </a:ext>
                </a:extLst>
              </p:cNvPr>
              <p:cNvSpPr txBox="1"/>
              <p:nvPr/>
            </p:nvSpPr>
            <p:spPr>
              <a:xfrm>
                <a:off x="3187495" y="2847595"/>
                <a:ext cx="5101704" cy="1200245"/>
              </a:xfrm>
              <a:prstGeom prst="rect">
                <a:avLst/>
              </a:prstGeom>
              <a:noFill/>
            </p:spPr>
            <p:txBody>
              <a:bodyPr>
                <a:spAutoFit/>
              </a:bodyPr>
              <a:lstStyle/>
              <a:p>
                <a:pPr fontAlgn="auto">
                  <a:spcBef>
                    <a:spcPts val="0"/>
                  </a:spcBef>
                  <a:spcAft>
                    <a:spcPts val="0"/>
                  </a:spcAft>
                  <a:buFontTx/>
                  <a:buNone/>
                  <a:defRPr/>
                </a:pPr>
                <a:r>
                  <a:rPr lang="zh-CN" altLang="en-US" sz="7200" b="1" spc="300" dirty="0">
                    <a:solidFill>
                      <a:schemeClr val="bg1"/>
                    </a:solidFill>
                    <a:latin typeface="微软雅黑" panose="020B0503020204020204" pitchFamily="34" charset="-122"/>
                    <a:ea typeface="微软雅黑" panose="020B0503020204020204" pitchFamily="34" charset="-122"/>
                  </a:rPr>
                  <a:t>总结与展望</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7414" name="矩形 14">
              <a:extLst>
                <a:ext uri="{FF2B5EF4-FFF2-40B4-BE49-F238E27FC236}">
                  <a16:creationId xmlns:a16="http://schemas.microsoft.com/office/drawing/2014/main" id="{AF310CD6-0CE1-4ED0-87C5-97C85AA484DC}"/>
                </a:ext>
              </a:extLst>
            </p:cNvPr>
            <p:cNvSpPr>
              <a:spLocks noChangeArrowheads="1"/>
            </p:cNvSpPr>
            <p:nvPr/>
          </p:nvSpPr>
          <p:spPr bwMode="auto">
            <a:xfrm>
              <a:off x="4475163" y="3816912"/>
              <a:ext cx="3856037" cy="2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HK" altLang="en-US" sz="900">
                <a:solidFill>
                  <a:schemeClr val="bg1"/>
                </a:solidFill>
                <a:latin typeface="Calibri" panose="020F0502020204030204" pitchFamily="34" charset="0"/>
                <a:ea typeface="PMingLiU" panose="02020500000000000000" pitchFamily="18" charset="-120"/>
              </a:endParaRPr>
            </a:p>
          </p:txBody>
        </p:sp>
      </p:grpSp>
    </p:spTree>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框 31">
            <a:extLst>
              <a:ext uri="{FF2B5EF4-FFF2-40B4-BE49-F238E27FC236}">
                <a16:creationId xmlns:a16="http://schemas.microsoft.com/office/drawing/2014/main" id="{A61C6C10-AC4E-4888-8D91-3A86B240D931}"/>
              </a:ext>
            </a:extLst>
          </p:cNvPr>
          <p:cNvSpPr txBox="1">
            <a:spLocks noChangeArrowheads="1"/>
          </p:cNvSpPr>
          <p:nvPr/>
        </p:nvSpPr>
        <p:spPr bwMode="auto">
          <a:xfrm>
            <a:off x="1012825" y="2006600"/>
            <a:ext cx="7186613"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u"/>
            </a:pPr>
            <a:r>
              <a:rPr lang="zh-CN" altLang="en-US">
                <a:latin typeface="微软雅黑" panose="020B0503020204020204" pitchFamily="34" charset="-122"/>
                <a:ea typeface="微软雅黑" panose="020B0503020204020204" pitchFamily="34" charset="-122"/>
              </a:rPr>
              <a:t>风格迁移算法的成功并不能代表目前已经可以在艺术创作这个领域代替人类进行工作。</a:t>
            </a: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a:latin typeface="微软雅黑" panose="020B0503020204020204" pitchFamily="34" charset="-122"/>
                <a:ea typeface="微软雅黑" panose="020B0503020204020204" pitchFamily="34" charset="-122"/>
              </a:rPr>
              <a:t>艺术创造等涉及想象和艺术感知等人类高级思维的思考过程的领域不是完全不能进行数学建模和分析的。</a:t>
            </a: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a:latin typeface="微软雅黑" panose="020B0503020204020204" pitchFamily="34" charset="-122"/>
                <a:ea typeface="微软雅黑" panose="020B0503020204020204" pitchFamily="34" charset="-122"/>
              </a:rPr>
              <a:t>指明了一条可能可以通过人工智能算法从机器人视觉去理解人类创作各种艺术意象的过程，理解人类是如何感知艺术意象的道路。</a:t>
            </a:r>
            <a:endParaRPr lang="en-US" altLang="zh-CN">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a:latin typeface="微软雅黑" panose="020B0503020204020204" pitchFamily="34" charset="-122"/>
              <a:ea typeface="微软雅黑" panose="020B0503020204020204" pitchFamily="34" charset="-122"/>
            </a:endParaRPr>
          </a:p>
        </p:txBody>
      </p:sp>
      <p:sp>
        <p:nvSpPr>
          <p:cNvPr id="18434" name="文本框 1">
            <a:extLst>
              <a:ext uri="{FF2B5EF4-FFF2-40B4-BE49-F238E27FC236}">
                <a16:creationId xmlns:a16="http://schemas.microsoft.com/office/drawing/2014/main" id="{467D17DE-F682-4296-A1A3-9338E8F67E40}"/>
              </a:ext>
            </a:extLst>
          </p:cNvPr>
          <p:cNvSpPr txBox="1">
            <a:spLocks noChangeArrowheads="1"/>
          </p:cNvSpPr>
          <p:nvPr/>
        </p:nvSpPr>
        <p:spPr bwMode="auto">
          <a:xfrm>
            <a:off x="296863" y="334963"/>
            <a:ext cx="6702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总结与展望</a:t>
            </a:r>
          </a:p>
        </p:txBody>
      </p:sp>
    </p:spTree>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框 31">
            <a:extLst>
              <a:ext uri="{FF2B5EF4-FFF2-40B4-BE49-F238E27FC236}">
                <a16:creationId xmlns:a16="http://schemas.microsoft.com/office/drawing/2014/main" id="{A61C6C10-AC4E-4888-8D91-3A86B240D931}"/>
              </a:ext>
            </a:extLst>
          </p:cNvPr>
          <p:cNvSpPr txBox="1">
            <a:spLocks noChangeArrowheads="1"/>
          </p:cNvSpPr>
          <p:nvPr/>
        </p:nvSpPr>
        <p:spPr bwMode="auto">
          <a:xfrm>
            <a:off x="842704" y="1315483"/>
            <a:ext cx="71866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ctr"/>
            <a:r>
              <a:rPr lang="en-US" altLang="zh-CN" dirty="0">
                <a:latin typeface="微软雅黑" panose="020B0503020204020204" pitchFamily="34" charset="-122"/>
                <a:ea typeface="微软雅黑" panose="020B0503020204020204" pitchFamily="34" charset="-122"/>
              </a:rPr>
              <a:t>Github</a:t>
            </a:r>
            <a:r>
              <a:rPr lang="zh-CN" altLang="en-US" dirty="0">
                <a:latin typeface="微软雅黑" panose="020B0503020204020204" pitchFamily="34" charset="-122"/>
                <a:ea typeface="微软雅黑" panose="020B0503020204020204" pitchFamily="34" charset="-122"/>
              </a:rPr>
              <a:t>代码地址：</a:t>
            </a:r>
            <a:r>
              <a:rPr lang="en-US" altLang="zh-CN" dirty="0">
                <a:latin typeface="微软雅黑" panose="020B0503020204020204" pitchFamily="34" charset="-122"/>
                <a:ea typeface="微软雅黑" panose="020B0503020204020204" pitchFamily="34" charset="-122"/>
                <a:hlinkClick r:id="rId2"/>
              </a:rPr>
              <a:t>https://github.com/wanghan0501/image_style_transfer</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p:txBody>
      </p:sp>
      <p:sp>
        <p:nvSpPr>
          <p:cNvPr id="18434" name="文本框 1">
            <a:extLst>
              <a:ext uri="{FF2B5EF4-FFF2-40B4-BE49-F238E27FC236}">
                <a16:creationId xmlns:a16="http://schemas.microsoft.com/office/drawing/2014/main" id="{467D17DE-F682-4296-A1A3-9338E8F67E40}"/>
              </a:ext>
            </a:extLst>
          </p:cNvPr>
          <p:cNvSpPr txBox="1">
            <a:spLocks noChangeArrowheads="1"/>
          </p:cNvSpPr>
          <p:nvPr/>
        </p:nvSpPr>
        <p:spPr bwMode="auto">
          <a:xfrm>
            <a:off x="296863" y="334963"/>
            <a:ext cx="6702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E74E3E"/>
                </a:solidFill>
                <a:latin typeface="微软雅黑" panose="020B0503020204020204" pitchFamily="34" charset="-122"/>
                <a:ea typeface="微软雅黑" panose="020B0503020204020204" pitchFamily="34" charset="-122"/>
              </a:rPr>
              <a:t>代码实现</a:t>
            </a:r>
          </a:p>
        </p:txBody>
      </p:sp>
      <p:pic>
        <p:nvPicPr>
          <p:cNvPr id="2" name="图片 1">
            <a:extLst>
              <a:ext uri="{FF2B5EF4-FFF2-40B4-BE49-F238E27FC236}">
                <a16:creationId xmlns:a16="http://schemas.microsoft.com/office/drawing/2014/main" id="{76277794-515D-401A-8311-D2092C1C09D9}"/>
              </a:ext>
            </a:extLst>
          </p:cNvPr>
          <p:cNvPicPr>
            <a:picLocks noChangeAspect="1"/>
          </p:cNvPicPr>
          <p:nvPr/>
        </p:nvPicPr>
        <p:blipFill>
          <a:blip r:embed="rId3"/>
          <a:stretch>
            <a:fillRect/>
          </a:stretch>
        </p:blipFill>
        <p:spPr>
          <a:xfrm>
            <a:off x="2020186" y="1962435"/>
            <a:ext cx="4319601" cy="4461228"/>
          </a:xfrm>
          <a:prstGeom prst="rect">
            <a:avLst/>
          </a:prstGeom>
        </p:spPr>
      </p:pic>
    </p:spTree>
    <p:extLst>
      <p:ext uri="{BB962C8B-B14F-4D97-AF65-F5344CB8AC3E}">
        <p14:creationId xmlns:p14="http://schemas.microsoft.com/office/powerpoint/2010/main" val="1847388026"/>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框 31">
            <a:extLst>
              <a:ext uri="{FF2B5EF4-FFF2-40B4-BE49-F238E27FC236}">
                <a16:creationId xmlns:a16="http://schemas.microsoft.com/office/drawing/2014/main" id="{A61C6C10-AC4E-4888-8D91-3A86B240D931}"/>
              </a:ext>
            </a:extLst>
          </p:cNvPr>
          <p:cNvSpPr txBox="1">
            <a:spLocks noChangeArrowheads="1"/>
          </p:cNvSpPr>
          <p:nvPr/>
        </p:nvSpPr>
        <p:spPr bwMode="auto">
          <a:xfrm>
            <a:off x="526774" y="1787939"/>
            <a:ext cx="8438322"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a:buFont typeface="+mj-lt"/>
              <a:buAutoNum type="arabicPeriod"/>
            </a:pPr>
            <a:r>
              <a:rPr lang="zh-CN" altLang="en-US" sz="1600" dirty="0">
                <a:ea typeface="微软雅黑" panose="020B0503020204020204" pitchFamily="34" charset="-122"/>
              </a:rPr>
              <a:t>李嘉铭</a:t>
            </a:r>
            <a:r>
              <a:rPr lang="en-US" altLang="zh-CN" sz="1600" dirty="0">
                <a:ea typeface="微软雅黑" panose="020B0503020204020204" pitchFamily="34" charset="-122"/>
              </a:rPr>
              <a:t>, “</a:t>
            </a:r>
            <a:r>
              <a:rPr lang="zh-CN" altLang="en-US" sz="1600" dirty="0">
                <a:ea typeface="微软雅黑" panose="020B0503020204020204" pitchFamily="34" charset="-122"/>
              </a:rPr>
              <a:t>图像风格迁移</a:t>
            </a:r>
            <a:r>
              <a:rPr lang="en-US" altLang="zh-CN" sz="1600" dirty="0">
                <a:ea typeface="微软雅黑" panose="020B0503020204020204" pitchFamily="34" charset="-122"/>
              </a:rPr>
              <a:t>(Neural Style) </a:t>
            </a:r>
            <a:r>
              <a:rPr lang="zh-CN" altLang="en-US" sz="1600" dirty="0">
                <a:ea typeface="微软雅黑" panose="020B0503020204020204" pitchFamily="34" charset="-122"/>
              </a:rPr>
              <a:t>简史</a:t>
            </a:r>
            <a:r>
              <a:rPr lang="en-US" altLang="zh-CN" sz="1600" dirty="0">
                <a:ea typeface="微软雅黑" panose="020B0503020204020204" pitchFamily="34" charset="-122"/>
              </a:rPr>
              <a:t>.” https://zhuanlan.zhihu.com/p/26746283, 2017. [Online; accessed 8-December-2017].</a:t>
            </a:r>
          </a:p>
          <a:p>
            <a:pPr marL="342900" indent="-342900">
              <a:buFont typeface="+mj-lt"/>
              <a:buAutoNum type="arabicPeriod"/>
            </a:pPr>
            <a:endParaRPr lang="en-US" altLang="zh-CN" sz="1600" dirty="0">
              <a:ea typeface="微软雅黑" panose="020B0503020204020204" pitchFamily="34" charset="-122"/>
            </a:endParaRPr>
          </a:p>
          <a:p>
            <a:pPr marL="342900" indent="-342900">
              <a:buFont typeface="+mj-lt"/>
              <a:buAutoNum type="arabicPeriod"/>
            </a:pPr>
            <a:r>
              <a:rPr lang="en-US" altLang="zh-CN" sz="1600" dirty="0" err="1">
                <a:ea typeface="微软雅黑" panose="020B0503020204020204" pitchFamily="34" charset="-122"/>
              </a:rPr>
              <a:t>jsgaobiao</a:t>
            </a:r>
            <a:r>
              <a:rPr lang="en-US" altLang="zh-CN" sz="1600" dirty="0">
                <a:ea typeface="微软雅黑" panose="020B0503020204020204" pitchFamily="34" charset="-122"/>
              </a:rPr>
              <a:t>, “【</a:t>
            </a:r>
            <a:r>
              <a:rPr lang="zh-CN" altLang="en-US" sz="1600" dirty="0">
                <a:ea typeface="微软雅黑" panose="020B0503020204020204" pitchFamily="34" charset="-122"/>
              </a:rPr>
              <a:t>数字图像处理</a:t>
            </a:r>
            <a:r>
              <a:rPr lang="en-US" altLang="zh-CN" sz="1600" dirty="0">
                <a:ea typeface="微软雅黑" panose="020B0503020204020204" pitchFamily="34" charset="-122"/>
              </a:rPr>
              <a:t>】</a:t>
            </a:r>
            <a:r>
              <a:rPr lang="zh-CN" altLang="en-US" sz="1600" dirty="0">
                <a:ea typeface="微软雅黑" panose="020B0503020204020204" pitchFamily="34" charset="-122"/>
              </a:rPr>
              <a:t>图像风格迁移</a:t>
            </a:r>
            <a:r>
              <a:rPr lang="en-US" altLang="zh-CN" sz="1600" dirty="0">
                <a:ea typeface="微软雅黑" panose="020B0503020204020204" pitchFamily="34" charset="-122"/>
              </a:rPr>
              <a:t>.” http://blog.csdn.net/jsgaobiao/article/details/51439869, 2017. [Online; accessed 4-December-2017].</a:t>
            </a:r>
          </a:p>
          <a:p>
            <a:pPr marL="342900" indent="-342900">
              <a:buFont typeface="+mj-lt"/>
              <a:buAutoNum type="arabicPeriod"/>
            </a:pPr>
            <a:endParaRPr lang="en-US" altLang="zh-CN" sz="1600" dirty="0">
              <a:ea typeface="微软雅黑" panose="020B0503020204020204" pitchFamily="34" charset="-122"/>
            </a:endParaRPr>
          </a:p>
          <a:p>
            <a:pPr marL="342900" indent="-342900">
              <a:buFont typeface="+mj-lt"/>
              <a:buAutoNum type="arabicPeriod"/>
            </a:pPr>
            <a:r>
              <a:rPr lang="en-US" altLang="zh-CN" sz="1600" dirty="0">
                <a:ea typeface="微软雅黑" panose="020B0503020204020204" pitchFamily="34" charset="-122"/>
              </a:rPr>
              <a:t>[</a:t>
            </a:r>
            <a:r>
              <a:rPr lang="en-US" altLang="zh-CN" sz="1600" dirty="0" err="1">
                <a:ea typeface="微软雅黑" panose="020B0503020204020204" pitchFamily="34" charset="-122"/>
              </a:rPr>
              <a:t>likethanlove</a:t>
            </a:r>
            <a:r>
              <a:rPr lang="en-US" altLang="zh-CN" sz="1600" dirty="0">
                <a:ea typeface="微软雅黑" panose="020B0503020204020204" pitchFamily="34" charset="-122"/>
              </a:rPr>
              <a:t>, “Python OpenCV </a:t>
            </a:r>
            <a:r>
              <a:rPr lang="zh-CN" altLang="en-US" sz="1600" dirty="0">
                <a:ea typeface="微软雅黑" panose="020B0503020204020204" pitchFamily="34" charset="-122"/>
              </a:rPr>
              <a:t>实现</a:t>
            </a:r>
            <a:r>
              <a:rPr lang="en-US" altLang="zh-CN" sz="1600" dirty="0">
                <a:ea typeface="微软雅黑" panose="020B0503020204020204" pitchFamily="34" charset="-122"/>
              </a:rPr>
              <a:t>Reinhard </a:t>
            </a:r>
            <a:r>
              <a:rPr lang="zh-CN" altLang="en-US" sz="1600" dirty="0">
                <a:ea typeface="微软雅黑" panose="020B0503020204020204" pitchFamily="34" charset="-122"/>
              </a:rPr>
              <a:t>颜色迁移算法</a:t>
            </a:r>
            <a:r>
              <a:rPr lang="en-US" altLang="zh-CN" sz="1600" dirty="0">
                <a:ea typeface="微软雅黑" panose="020B0503020204020204" pitchFamily="34" charset="-122"/>
              </a:rPr>
              <a:t>.” http://www.linuxidc.com/Linux/2016-12/139014.htm?utm_source=tuicool&amp;utm_medium=referral, 2017. [Online; accessed 5-December-2017].</a:t>
            </a:r>
          </a:p>
          <a:p>
            <a:pPr marL="342900" indent="-342900">
              <a:buFont typeface="+mj-lt"/>
              <a:buAutoNum type="arabicPeriod"/>
            </a:pPr>
            <a:endParaRPr lang="en-US" altLang="zh-CN" sz="1600" dirty="0">
              <a:ea typeface="微软雅黑" panose="020B0503020204020204" pitchFamily="34" charset="-122"/>
            </a:endParaRPr>
          </a:p>
          <a:p>
            <a:pPr marL="342900" indent="-342900">
              <a:buFont typeface="+mj-lt"/>
              <a:buAutoNum type="arabicPeriod"/>
            </a:pPr>
            <a:r>
              <a:rPr lang="zh-CN" altLang="en-US" sz="1600" dirty="0">
                <a:ea typeface="微软雅黑" panose="020B0503020204020204" pitchFamily="34" charset="-122"/>
              </a:rPr>
              <a:t>何之源</a:t>
            </a:r>
            <a:r>
              <a:rPr lang="en-US" altLang="zh-CN" sz="1600" dirty="0">
                <a:ea typeface="微软雅黑" panose="020B0503020204020204" pitchFamily="34" charset="-122"/>
              </a:rPr>
              <a:t>, “</a:t>
            </a:r>
            <a:r>
              <a:rPr lang="zh-CN" altLang="en-US" sz="1600" dirty="0">
                <a:ea typeface="微软雅黑" panose="020B0503020204020204" pitchFamily="34" charset="-122"/>
              </a:rPr>
              <a:t>深度学习实践：使用</a:t>
            </a:r>
            <a:r>
              <a:rPr lang="en-US" altLang="zh-CN" sz="1600" dirty="0" err="1">
                <a:ea typeface="微软雅黑" panose="020B0503020204020204" pitchFamily="34" charset="-122"/>
              </a:rPr>
              <a:t>Tensorflow</a:t>
            </a:r>
            <a:r>
              <a:rPr lang="en-US" altLang="zh-CN" sz="1600" dirty="0">
                <a:ea typeface="微软雅黑" panose="020B0503020204020204" pitchFamily="34" charset="-122"/>
              </a:rPr>
              <a:t> </a:t>
            </a:r>
            <a:r>
              <a:rPr lang="zh-CN" altLang="en-US" sz="1600" dirty="0">
                <a:ea typeface="微软雅黑" panose="020B0503020204020204" pitchFamily="34" charset="-122"/>
              </a:rPr>
              <a:t>实现快速风格迁移</a:t>
            </a:r>
            <a:r>
              <a:rPr lang="en-US" altLang="zh-CN" sz="1600" dirty="0">
                <a:ea typeface="微软雅黑" panose="020B0503020204020204" pitchFamily="34" charset="-122"/>
              </a:rPr>
              <a:t>.” https://zhuanlan.zhihu.com/p/24383274, 2017. [Online; accessed 10-December-2017].</a:t>
            </a:r>
            <a:endParaRPr lang="en-US" altLang="zh-CN" sz="1600" dirty="0">
              <a:latin typeface="微软雅黑" panose="020B0503020204020204" pitchFamily="34" charset="-122"/>
              <a:ea typeface="微软雅黑" panose="020B0503020204020204" pitchFamily="34" charset="-122"/>
            </a:endParaRPr>
          </a:p>
        </p:txBody>
      </p:sp>
      <p:sp>
        <p:nvSpPr>
          <p:cNvPr id="18434" name="文本框 1">
            <a:extLst>
              <a:ext uri="{FF2B5EF4-FFF2-40B4-BE49-F238E27FC236}">
                <a16:creationId xmlns:a16="http://schemas.microsoft.com/office/drawing/2014/main" id="{467D17DE-F682-4296-A1A3-9338E8F67E40}"/>
              </a:ext>
            </a:extLst>
          </p:cNvPr>
          <p:cNvSpPr txBox="1">
            <a:spLocks noChangeArrowheads="1"/>
          </p:cNvSpPr>
          <p:nvPr/>
        </p:nvSpPr>
        <p:spPr bwMode="auto">
          <a:xfrm>
            <a:off x="296863" y="334963"/>
            <a:ext cx="6702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E74E3E"/>
                </a:solidFill>
                <a:latin typeface="微软雅黑" panose="020B0503020204020204" pitchFamily="34" charset="-122"/>
                <a:ea typeface="微软雅黑" panose="020B0503020204020204" pitchFamily="34" charset="-122"/>
              </a:rPr>
              <a:t>参考文献</a:t>
            </a:r>
          </a:p>
        </p:txBody>
      </p:sp>
    </p:spTree>
    <p:extLst>
      <p:ext uri="{BB962C8B-B14F-4D97-AF65-F5344CB8AC3E}">
        <p14:creationId xmlns:p14="http://schemas.microsoft.com/office/powerpoint/2010/main" val="3655399782"/>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框 31">
            <a:extLst>
              <a:ext uri="{FF2B5EF4-FFF2-40B4-BE49-F238E27FC236}">
                <a16:creationId xmlns:a16="http://schemas.microsoft.com/office/drawing/2014/main" id="{A61C6C10-AC4E-4888-8D91-3A86B240D931}"/>
              </a:ext>
            </a:extLst>
          </p:cNvPr>
          <p:cNvSpPr txBox="1">
            <a:spLocks noChangeArrowheads="1"/>
          </p:cNvSpPr>
          <p:nvPr/>
        </p:nvSpPr>
        <p:spPr bwMode="auto">
          <a:xfrm>
            <a:off x="978693" y="2931632"/>
            <a:ext cx="71866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ctr"/>
            <a:r>
              <a:rPr lang="en-US" altLang="zh-CN" sz="3600" i="1" dirty="0">
                <a:latin typeface="微软雅黑" panose="020B0503020204020204" pitchFamily="34" charset="-122"/>
                <a:ea typeface="微软雅黑" panose="020B0503020204020204" pitchFamily="34" charset="-122"/>
              </a:rPr>
              <a:t>Thanks</a:t>
            </a:r>
          </a:p>
        </p:txBody>
      </p:sp>
      <p:sp>
        <p:nvSpPr>
          <p:cNvPr id="18434" name="文本框 1">
            <a:extLst>
              <a:ext uri="{FF2B5EF4-FFF2-40B4-BE49-F238E27FC236}">
                <a16:creationId xmlns:a16="http://schemas.microsoft.com/office/drawing/2014/main" id="{467D17DE-F682-4296-A1A3-9338E8F67E40}"/>
              </a:ext>
            </a:extLst>
          </p:cNvPr>
          <p:cNvSpPr txBox="1">
            <a:spLocks noChangeArrowheads="1"/>
          </p:cNvSpPr>
          <p:nvPr/>
        </p:nvSpPr>
        <p:spPr bwMode="auto">
          <a:xfrm>
            <a:off x="296863" y="334963"/>
            <a:ext cx="6702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3497688370"/>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122" name="组合 2">
            <a:extLst>
              <a:ext uri="{FF2B5EF4-FFF2-40B4-BE49-F238E27FC236}">
                <a16:creationId xmlns:a16="http://schemas.microsoft.com/office/drawing/2014/main" id="{9A455B83-CD65-46DD-AB95-341E524FF7EE}"/>
              </a:ext>
            </a:extLst>
          </p:cNvPr>
          <p:cNvGrpSpPr>
            <a:grpSpLocks/>
          </p:cNvGrpSpPr>
          <p:nvPr/>
        </p:nvGrpSpPr>
        <p:grpSpPr bwMode="auto">
          <a:xfrm>
            <a:off x="1179513" y="2568575"/>
            <a:ext cx="7058025" cy="1720850"/>
            <a:chOff x="2408238" y="2568507"/>
            <a:chExt cx="7058203" cy="1720986"/>
          </a:xfrm>
        </p:grpSpPr>
        <p:grpSp>
          <p:nvGrpSpPr>
            <p:cNvPr id="5123" name="组合 13">
              <a:extLst>
                <a:ext uri="{FF2B5EF4-FFF2-40B4-BE49-F238E27FC236}">
                  <a16:creationId xmlns:a16="http://schemas.microsoft.com/office/drawing/2014/main" id="{724FBD4C-4FE6-426E-AD54-661197799684}"/>
                </a:ext>
              </a:extLst>
            </p:cNvPr>
            <p:cNvGrpSpPr>
              <a:grpSpLocks/>
            </p:cNvGrpSpPr>
            <p:nvPr/>
          </p:nvGrpSpPr>
          <p:grpSpPr bwMode="auto">
            <a:xfrm>
              <a:off x="2408238" y="2568507"/>
              <a:ext cx="7058203" cy="1720986"/>
              <a:chOff x="1184275" y="2717410"/>
              <a:chExt cx="7058203" cy="1720986"/>
            </a:xfrm>
          </p:grpSpPr>
          <p:grpSp>
            <p:nvGrpSpPr>
              <p:cNvPr id="4" name="Group 4">
                <a:extLst>
                  <a:ext uri="{FF2B5EF4-FFF2-40B4-BE49-F238E27FC236}">
                    <a16:creationId xmlns:a16="http://schemas.microsoft.com/office/drawing/2014/main" id="{E72D6CDF-75AA-4DAF-80D2-17FB3C36CFA2}"/>
                  </a:ext>
                </a:extLst>
              </p:cNvPr>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BC4775C2-51D2-4C15-8E0E-F3A1E3C070EB}"/>
                    </a:ext>
                  </a:extLst>
                </p:cNvPr>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a:lstStyle/>
                <a:p>
                  <a:pPr fontAlgn="auto">
                    <a:spcBef>
                      <a:spcPts val="0"/>
                    </a:spcBef>
                    <a:spcAft>
                      <a:spcPts val="0"/>
                    </a:spcAft>
                    <a:buFontTx/>
                    <a:buNone/>
                    <a:defRPr/>
                  </a:pPr>
                  <a:endParaRPr lang="zh-HK" altLang="en-US">
                    <a:latin typeface="+mn-lt"/>
                    <a:ea typeface="+mn-ea"/>
                  </a:endParaRPr>
                </a:p>
              </p:txBody>
            </p:sp>
            <p:sp>
              <p:nvSpPr>
                <p:cNvPr id="12" name="Freeform 7">
                  <a:extLst>
                    <a:ext uri="{FF2B5EF4-FFF2-40B4-BE49-F238E27FC236}">
                      <a16:creationId xmlns:a16="http://schemas.microsoft.com/office/drawing/2014/main" id="{8EDB1760-C1B6-430B-A7DE-74E96886AEDF}"/>
                    </a:ext>
                  </a:extLst>
                </p:cNvPr>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a:lstStyle/>
                <a:p>
                  <a:pPr fontAlgn="auto">
                    <a:spcBef>
                      <a:spcPts val="0"/>
                    </a:spcBef>
                    <a:spcAft>
                      <a:spcPts val="0"/>
                    </a:spcAft>
                    <a:buFontTx/>
                    <a:buNone/>
                    <a:defRPr/>
                  </a:pPr>
                  <a:endParaRPr lang="zh-HK" altLang="en-US">
                    <a:latin typeface="+mn-lt"/>
                    <a:ea typeface="+mn-ea"/>
                  </a:endParaRPr>
                </a:p>
              </p:txBody>
            </p:sp>
          </p:grpSp>
          <p:sp>
            <p:nvSpPr>
              <p:cNvPr id="13" name="文本框 12">
                <a:extLst>
                  <a:ext uri="{FF2B5EF4-FFF2-40B4-BE49-F238E27FC236}">
                    <a16:creationId xmlns:a16="http://schemas.microsoft.com/office/drawing/2014/main" id="{F5B377DB-22E7-4428-B57C-1AEE8D93BA92}"/>
                  </a:ext>
                </a:extLst>
              </p:cNvPr>
              <p:cNvSpPr txBox="1"/>
              <p:nvPr/>
            </p:nvSpPr>
            <p:spPr>
              <a:xfrm>
                <a:off x="3187751" y="2847595"/>
                <a:ext cx="5054727" cy="1200245"/>
              </a:xfrm>
              <a:prstGeom prst="rect">
                <a:avLst/>
              </a:prstGeom>
              <a:noFill/>
            </p:spPr>
            <p:txBody>
              <a:bodyPr>
                <a:spAutoFit/>
              </a:bodyPr>
              <a:lstStyle/>
              <a:p>
                <a:pPr fontAlgn="auto">
                  <a:spcBef>
                    <a:spcPts val="0"/>
                  </a:spcBef>
                  <a:spcAft>
                    <a:spcPts val="0"/>
                  </a:spcAft>
                  <a:buFontTx/>
                  <a:buNone/>
                  <a:defRPr/>
                </a:pPr>
                <a:r>
                  <a:rPr lang="zh-CN" altLang="en-US" sz="7200" b="1" spc="300" dirty="0">
                    <a:solidFill>
                      <a:schemeClr val="bg1"/>
                    </a:solidFill>
                    <a:latin typeface="微软雅黑" panose="020B0503020204020204" pitchFamily="34" charset="-122"/>
                    <a:ea typeface="微软雅黑" panose="020B0503020204020204" pitchFamily="34" charset="-122"/>
                  </a:rPr>
                  <a:t>问题与背景</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5126" name="矩形 14">
              <a:extLst>
                <a:ext uri="{FF2B5EF4-FFF2-40B4-BE49-F238E27FC236}">
                  <a16:creationId xmlns:a16="http://schemas.microsoft.com/office/drawing/2014/main" id="{6D3B1C60-4E39-4C69-BF82-6EEC2A194F32}"/>
                </a:ext>
              </a:extLst>
            </p:cNvPr>
            <p:cNvSpPr>
              <a:spLocks noChangeArrowheads="1"/>
            </p:cNvSpPr>
            <p:nvPr/>
          </p:nvSpPr>
          <p:spPr bwMode="auto">
            <a:xfrm>
              <a:off x="4475163" y="3816912"/>
              <a:ext cx="3856037" cy="2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HK" altLang="en-US" sz="900">
                <a:solidFill>
                  <a:schemeClr val="bg1"/>
                </a:solidFill>
                <a:latin typeface="Calibri" panose="020F0502020204030204" pitchFamily="34" charset="0"/>
                <a:ea typeface="PMingLiU" panose="02020500000000000000" pitchFamily="18" charset="-120"/>
              </a:endParaRPr>
            </a:p>
          </p:txBody>
        </p:sp>
      </p:grpSp>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1">
            <a:extLst>
              <a:ext uri="{FF2B5EF4-FFF2-40B4-BE49-F238E27FC236}">
                <a16:creationId xmlns:a16="http://schemas.microsoft.com/office/drawing/2014/main" id="{027CC6A6-1CD6-4D88-9F80-2872BBDE68AB}"/>
              </a:ext>
            </a:extLst>
          </p:cNvPr>
          <p:cNvSpPr txBox="1">
            <a:spLocks noChangeArrowheads="1"/>
          </p:cNvSpPr>
          <p:nvPr/>
        </p:nvSpPr>
        <p:spPr bwMode="auto">
          <a:xfrm>
            <a:off x="296863" y="334963"/>
            <a:ext cx="3386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E74E3E"/>
                </a:solidFill>
                <a:latin typeface="微软雅黑" panose="020B0503020204020204" pitchFamily="34" charset="-122"/>
                <a:ea typeface="微软雅黑" panose="020B0503020204020204" pitchFamily="34" charset="-122"/>
              </a:rPr>
              <a:t>风格迁移</a:t>
            </a:r>
          </a:p>
        </p:txBody>
      </p:sp>
      <p:sp>
        <p:nvSpPr>
          <p:cNvPr id="32" name="文本框 31">
            <a:extLst>
              <a:ext uri="{FF2B5EF4-FFF2-40B4-BE49-F238E27FC236}">
                <a16:creationId xmlns:a16="http://schemas.microsoft.com/office/drawing/2014/main" id="{B05C2BD2-144D-4796-91CD-39A808756C82}"/>
              </a:ext>
            </a:extLst>
          </p:cNvPr>
          <p:cNvSpPr txBox="1"/>
          <p:nvPr/>
        </p:nvSpPr>
        <p:spPr>
          <a:xfrm>
            <a:off x="1012825" y="2168525"/>
            <a:ext cx="7186613" cy="2031325"/>
          </a:xfrm>
          <a:prstGeom prst="rect">
            <a:avLst/>
          </a:prstGeom>
          <a:noFill/>
        </p:spPr>
        <p:txBody>
          <a:bodyPr>
            <a:spAutoFit/>
          </a:bodyPr>
          <a:lstStyle/>
          <a:p>
            <a:pPr marL="285750" indent="-285750">
              <a:buFont typeface="Wingdings" panose="05000000000000000000" pitchFamily="2" charset="2"/>
              <a:buChar char="u"/>
              <a:defRPr/>
            </a:pPr>
            <a:r>
              <a:rPr lang="zh-CN" altLang="en-US" dirty="0">
                <a:latin typeface="微软雅黑" panose="020B0503020204020204" pitchFamily="34" charset="-122"/>
                <a:ea typeface="微软雅黑" panose="020B0503020204020204" pitchFamily="34" charset="-122"/>
              </a:rPr>
              <a:t>风格迁移算法可以使用艺术图片的风格来重绘给定的现有图片，创作出符合人类审美的图片。</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r>
              <a:rPr lang="zh-CN" altLang="en-US" dirty="0">
                <a:latin typeface="微软雅黑" panose="020B0503020204020204" pitchFamily="34" charset="-122"/>
                <a:ea typeface="微软雅黑" panose="020B0503020204020204" pitchFamily="34" charset="-122"/>
              </a:rPr>
              <a:t>在风格迁移算法的发展过程中经历了传统和神经网络两个阶段</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文本框 1">
            <a:extLst>
              <a:ext uri="{FF2B5EF4-FFF2-40B4-BE49-F238E27FC236}">
                <a16:creationId xmlns:a16="http://schemas.microsoft.com/office/drawing/2014/main" id="{4C573462-900C-45B5-B546-544915B8E99B}"/>
              </a:ext>
            </a:extLst>
          </p:cNvPr>
          <p:cNvSpPr txBox="1">
            <a:spLocks noChangeArrowheads="1"/>
          </p:cNvSpPr>
          <p:nvPr/>
        </p:nvSpPr>
        <p:spPr bwMode="auto">
          <a:xfrm>
            <a:off x="296863" y="334963"/>
            <a:ext cx="3386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E74E3E"/>
                </a:solidFill>
                <a:latin typeface="微软雅黑" panose="020B0503020204020204" pitchFamily="34" charset="-122"/>
                <a:ea typeface="微软雅黑" panose="020B0503020204020204" pitchFamily="34" charset="-122"/>
              </a:rPr>
              <a:t>艺术效果</a:t>
            </a:r>
          </a:p>
        </p:txBody>
      </p:sp>
      <p:pic>
        <p:nvPicPr>
          <p:cNvPr id="8194" name="图片 5">
            <a:extLst>
              <a:ext uri="{FF2B5EF4-FFF2-40B4-BE49-F238E27FC236}">
                <a16:creationId xmlns:a16="http://schemas.microsoft.com/office/drawing/2014/main" id="{39BE55A6-731A-486A-8392-68632C643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1073150"/>
            <a:ext cx="7077075"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0242" name="组合 2">
            <a:extLst>
              <a:ext uri="{FF2B5EF4-FFF2-40B4-BE49-F238E27FC236}">
                <a16:creationId xmlns:a16="http://schemas.microsoft.com/office/drawing/2014/main" id="{A427E895-EB4E-4DB7-94C6-C6E1481532D1}"/>
              </a:ext>
            </a:extLst>
          </p:cNvPr>
          <p:cNvGrpSpPr>
            <a:grpSpLocks/>
          </p:cNvGrpSpPr>
          <p:nvPr/>
        </p:nvGrpSpPr>
        <p:grpSpPr bwMode="auto">
          <a:xfrm>
            <a:off x="1061779" y="2568575"/>
            <a:ext cx="8164513" cy="1720850"/>
            <a:chOff x="2408238" y="2568507"/>
            <a:chExt cx="8164602" cy="1720986"/>
          </a:xfrm>
        </p:grpSpPr>
        <p:grpSp>
          <p:nvGrpSpPr>
            <p:cNvPr id="10243" name="组合 13">
              <a:extLst>
                <a:ext uri="{FF2B5EF4-FFF2-40B4-BE49-F238E27FC236}">
                  <a16:creationId xmlns:a16="http://schemas.microsoft.com/office/drawing/2014/main" id="{013B5CFA-12B9-4ADB-B0B0-5BC2656A5C7C}"/>
                </a:ext>
              </a:extLst>
            </p:cNvPr>
            <p:cNvGrpSpPr>
              <a:grpSpLocks/>
            </p:cNvGrpSpPr>
            <p:nvPr/>
          </p:nvGrpSpPr>
          <p:grpSpPr bwMode="auto">
            <a:xfrm>
              <a:off x="2408238" y="2568507"/>
              <a:ext cx="8164602" cy="1720986"/>
              <a:chOff x="1184275" y="2717410"/>
              <a:chExt cx="8164602" cy="1720986"/>
            </a:xfrm>
          </p:grpSpPr>
          <p:grpSp>
            <p:nvGrpSpPr>
              <p:cNvPr id="4" name="Group 4">
                <a:extLst>
                  <a:ext uri="{FF2B5EF4-FFF2-40B4-BE49-F238E27FC236}">
                    <a16:creationId xmlns:a16="http://schemas.microsoft.com/office/drawing/2014/main" id="{95FADE3E-FB41-41C1-B0A3-77AC3FFA42BE}"/>
                  </a:ext>
                </a:extLst>
              </p:cNvPr>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F0665D96-2DD1-49F4-B291-11095AB93BD2}"/>
                    </a:ext>
                  </a:extLst>
                </p:cNvPr>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a:lstStyle/>
                <a:p>
                  <a:pPr fontAlgn="auto">
                    <a:spcBef>
                      <a:spcPts val="0"/>
                    </a:spcBef>
                    <a:spcAft>
                      <a:spcPts val="0"/>
                    </a:spcAft>
                    <a:buFontTx/>
                    <a:buNone/>
                    <a:defRPr/>
                  </a:pPr>
                  <a:endParaRPr lang="zh-HK" altLang="en-US" dirty="0">
                    <a:latin typeface="+mn-lt"/>
                    <a:ea typeface="+mn-ea"/>
                  </a:endParaRPr>
                </a:p>
              </p:txBody>
            </p:sp>
            <p:sp>
              <p:nvSpPr>
                <p:cNvPr id="12" name="Freeform 7">
                  <a:extLst>
                    <a:ext uri="{FF2B5EF4-FFF2-40B4-BE49-F238E27FC236}">
                      <a16:creationId xmlns:a16="http://schemas.microsoft.com/office/drawing/2014/main" id="{1E22F76C-FE64-4DD3-A512-B6256A711291}"/>
                    </a:ext>
                  </a:extLst>
                </p:cNvPr>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a:lstStyle/>
                <a:p>
                  <a:pPr fontAlgn="auto">
                    <a:spcBef>
                      <a:spcPts val="0"/>
                    </a:spcBef>
                    <a:spcAft>
                      <a:spcPts val="0"/>
                    </a:spcAft>
                    <a:buFontTx/>
                    <a:buNone/>
                    <a:defRPr/>
                  </a:pPr>
                  <a:endParaRPr lang="zh-HK" altLang="en-US">
                    <a:latin typeface="+mn-lt"/>
                    <a:ea typeface="+mn-ea"/>
                  </a:endParaRPr>
                </a:p>
              </p:txBody>
            </p:sp>
          </p:grpSp>
          <p:sp>
            <p:nvSpPr>
              <p:cNvPr id="13" name="文本框 12">
                <a:extLst>
                  <a:ext uri="{FF2B5EF4-FFF2-40B4-BE49-F238E27FC236}">
                    <a16:creationId xmlns:a16="http://schemas.microsoft.com/office/drawing/2014/main" id="{61085F45-6765-4B37-A7A9-FEEB79625C16}"/>
                  </a:ext>
                </a:extLst>
              </p:cNvPr>
              <p:cNvSpPr txBox="1"/>
              <p:nvPr/>
            </p:nvSpPr>
            <p:spPr>
              <a:xfrm>
                <a:off x="3187722" y="2847595"/>
                <a:ext cx="6161155" cy="1200245"/>
              </a:xfrm>
              <a:prstGeom prst="rect">
                <a:avLst/>
              </a:prstGeom>
              <a:noFill/>
            </p:spPr>
            <p:txBody>
              <a:bodyPr>
                <a:spAutoFit/>
              </a:bodyPr>
              <a:lstStyle/>
              <a:p>
                <a:pPr fontAlgn="auto">
                  <a:spcBef>
                    <a:spcPts val="0"/>
                  </a:spcBef>
                  <a:spcAft>
                    <a:spcPts val="0"/>
                  </a:spcAft>
                  <a:buFontTx/>
                  <a:buNone/>
                  <a:defRPr/>
                </a:pPr>
                <a:r>
                  <a:rPr lang="zh-CN" altLang="en-US" sz="7200" b="1" spc="300" dirty="0">
                    <a:solidFill>
                      <a:schemeClr val="bg1"/>
                    </a:solidFill>
                    <a:latin typeface="微软雅黑" panose="020B0503020204020204" pitchFamily="34" charset="-122"/>
                    <a:ea typeface="微软雅黑" panose="020B0503020204020204" pitchFamily="34" charset="-122"/>
                  </a:rPr>
                  <a:t>传统方法</a:t>
                </a:r>
              </a:p>
            </p:txBody>
          </p:sp>
        </p:grpSp>
        <p:sp>
          <p:nvSpPr>
            <p:cNvPr id="10246" name="矩形 14">
              <a:extLst>
                <a:ext uri="{FF2B5EF4-FFF2-40B4-BE49-F238E27FC236}">
                  <a16:creationId xmlns:a16="http://schemas.microsoft.com/office/drawing/2014/main" id="{DF4667D7-FB81-4FFF-8F82-AC7FFF002055}"/>
                </a:ext>
              </a:extLst>
            </p:cNvPr>
            <p:cNvSpPr>
              <a:spLocks noChangeArrowheads="1"/>
            </p:cNvSpPr>
            <p:nvPr/>
          </p:nvSpPr>
          <p:spPr bwMode="auto">
            <a:xfrm>
              <a:off x="4475163" y="3816912"/>
              <a:ext cx="3856037" cy="2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HK" altLang="en-US" sz="900">
                <a:solidFill>
                  <a:schemeClr val="bg1"/>
                </a:solidFill>
                <a:latin typeface="Calibri" panose="020F0502020204030204" pitchFamily="34" charset="0"/>
                <a:ea typeface="PMingLiU" panose="02020500000000000000" pitchFamily="18" charset="-120"/>
              </a:endParaRPr>
            </a:p>
          </p:txBody>
        </p:sp>
      </p:gr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1">
            <a:extLst>
              <a:ext uri="{FF2B5EF4-FFF2-40B4-BE49-F238E27FC236}">
                <a16:creationId xmlns:a16="http://schemas.microsoft.com/office/drawing/2014/main" id="{45A694E9-A1BA-44AB-809D-DF29C7B4D798}"/>
              </a:ext>
            </a:extLst>
          </p:cNvPr>
          <p:cNvSpPr txBox="1">
            <a:spLocks noChangeArrowheads="1"/>
          </p:cNvSpPr>
          <p:nvPr/>
        </p:nvSpPr>
        <p:spPr bwMode="auto">
          <a:xfrm>
            <a:off x="296863" y="334963"/>
            <a:ext cx="6702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E74E3E"/>
                </a:solidFill>
                <a:latin typeface="微软雅黑" panose="020B0503020204020204" pitchFamily="34" charset="-122"/>
                <a:ea typeface="微软雅黑" panose="020B0503020204020204" pitchFamily="34" charset="-122"/>
              </a:rPr>
              <a:t>相关知识基础</a:t>
            </a:r>
            <a:r>
              <a:rPr lang="en-US" altLang="zh-CN" sz="2800" b="1" dirty="0">
                <a:solidFill>
                  <a:srgbClr val="E74E3E"/>
                </a:solidFill>
                <a:latin typeface="微软雅黑" panose="020B0503020204020204" pitchFamily="34" charset="-122"/>
                <a:ea typeface="微软雅黑" panose="020B0503020204020204" pitchFamily="34" charset="-122"/>
              </a:rPr>
              <a:t>——Laplace</a:t>
            </a:r>
            <a:r>
              <a:rPr lang="zh-CN" altLang="en-US" sz="2800" b="1" dirty="0">
                <a:solidFill>
                  <a:srgbClr val="E74E3E"/>
                </a:solidFill>
                <a:latin typeface="微软雅黑" panose="020B0503020204020204" pitchFamily="34" charset="-122"/>
                <a:ea typeface="微软雅黑" panose="020B0503020204020204" pitchFamily="34" charset="-122"/>
              </a:rPr>
              <a:t>金字塔</a:t>
            </a:r>
          </a:p>
        </p:txBody>
      </p:sp>
      <p:sp>
        <p:nvSpPr>
          <p:cNvPr id="9218" name="文本框 31">
            <a:extLst>
              <a:ext uri="{FF2B5EF4-FFF2-40B4-BE49-F238E27FC236}">
                <a16:creationId xmlns:a16="http://schemas.microsoft.com/office/drawing/2014/main" id="{69695B94-89D7-41E3-BF20-57D079E40FE8}"/>
              </a:ext>
            </a:extLst>
          </p:cNvPr>
          <p:cNvSpPr txBox="1">
            <a:spLocks noChangeArrowheads="1"/>
          </p:cNvSpPr>
          <p:nvPr/>
        </p:nvSpPr>
        <p:spPr bwMode="auto">
          <a:xfrm>
            <a:off x="978693" y="1137558"/>
            <a:ext cx="71866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42913"/>
            <a:r>
              <a:rPr lang="zh-CN" altLang="en-US" dirty="0">
                <a:latin typeface="微软雅黑" panose="020B0503020204020204" pitchFamily="34" charset="-122"/>
                <a:ea typeface="微软雅黑" panose="020B0503020204020204" pitchFamily="34" charset="-122"/>
              </a:rPr>
              <a:t>一幅图像的金字塔是一系列以金字塔形状排列的分辨率逐步降低，且来源于同一张原始图的图像集合。其通过梯次向下采样获得，直到达到某个终止条件才停止采样。金字塔的底部是待处理图像的高分辨率表示，而顶部是低分辨率的近似。 </a:t>
            </a:r>
            <a:endParaRPr lang="en-US" altLang="zh-CN"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050725F-29F0-441A-A3AC-48E913583BB4}"/>
              </a:ext>
            </a:extLst>
          </p:cNvPr>
          <p:cNvGrpSpPr/>
          <p:nvPr/>
        </p:nvGrpSpPr>
        <p:grpSpPr>
          <a:xfrm>
            <a:off x="2282443" y="2701459"/>
            <a:ext cx="4579112" cy="3637309"/>
            <a:chOff x="2188314" y="2684565"/>
            <a:chExt cx="4579112" cy="3637309"/>
          </a:xfrm>
        </p:grpSpPr>
        <p:sp>
          <p:nvSpPr>
            <p:cNvPr id="9220" name="文本框 1">
              <a:extLst>
                <a:ext uri="{FF2B5EF4-FFF2-40B4-BE49-F238E27FC236}">
                  <a16:creationId xmlns:a16="http://schemas.microsoft.com/office/drawing/2014/main" id="{8088AAE1-2D1D-4301-8D51-EFED36CA1FA8}"/>
                </a:ext>
              </a:extLst>
            </p:cNvPr>
            <p:cNvSpPr txBox="1">
              <a:spLocks noChangeArrowheads="1"/>
            </p:cNvSpPr>
            <p:nvPr/>
          </p:nvSpPr>
          <p:spPr bwMode="auto">
            <a:xfrm>
              <a:off x="3573978" y="5953574"/>
              <a:ext cx="180778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en-US" altLang="zh-CN" dirty="0">
                  <a:latin typeface="微软雅黑" panose="020B0503020204020204" pitchFamily="34" charset="-122"/>
                  <a:ea typeface="微软雅黑" panose="020B0503020204020204" pitchFamily="34" charset="-122"/>
                </a:rPr>
                <a:t>Laplace</a:t>
              </a:r>
              <a:r>
                <a:rPr lang="zh-CN" altLang="en-US" dirty="0">
                  <a:latin typeface="微软雅黑" panose="020B0503020204020204" pitchFamily="34" charset="-122"/>
                  <a:ea typeface="微软雅黑" panose="020B0503020204020204" pitchFamily="34" charset="-122"/>
                </a:rPr>
                <a:t>金字塔</a:t>
              </a:r>
            </a:p>
          </p:txBody>
        </p:sp>
        <p:pic>
          <p:nvPicPr>
            <p:cNvPr id="3" name="图片 2">
              <a:extLst>
                <a:ext uri="{FF2B5EF4-FFF2-40B4-BE49-F238E27FC236}">
                  <a16:creationId xmlns:a16="http://schemas.microsoft.com/office/drawing/2014/main" id="{A7CB93BE-29CB-4F10-B550-12B29A50B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314" y="2684565"/>
              <a:ext cx="4579112" cy="3072693"/>
            </a:xfrm>
            <a:prstGeom prst="rect">
              <a:avLst/>
            </a:prstGeom>
          </p:spPr>
        </p:pic>
      </p:grpSp>
    </p:spTree>
    <p:extLst>
      <p:ext uri="{BB962C8B-B14F-4D97-AF65-F5344CB8AC3E}">
        <p14:creationId xmlns:p14="http://schemas.microsoft.com/office/powerpoint/2010/main" val="2620137809"/>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1">
            <a:extLst>
              <a:ext uri="{FF2B5EF4-FFF2-40B4-BE49-F238E27FC236}">
                <a16:creationId xmlns:a16="http://schemas.microsoft.com/office/drawing/2014/main" id="{45A694E9-A1BA-44AB-809D-DF29C7B4D798}"/>
              </a:ext>
            </a:extLst>
          </p:cNvPr>
          <p:cNvSpPr txBox="1">
            <a:spLocks noChangeArrowheads="1"/>
          </p:cNvSpPr>
          <p:nvPr/>
        </p:nvSpPr>
        <p:spPr bwMode="auto">
          <a:xfrm>
            <a:off x="296863" y="334963"/>
            <a:ext cx="6702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E74E3E"/>
                </a:solidFill>
                <a:latin typeface="微软雅黑" panose="020B0503020204020204" pitchFamily="34" charset="-122"/>
                <a:ea typeface="微软雅黑" panose="020B0503020204020204" pitchFamily="34" charset="-122"/>
              </a:rPr>
              <a:t>相关知识基础</a:t>
            </a:r>
            <a:r>
              <a:rPr lang="en-US" altLang="zh-CN" sz="2800" b="1" dirty="0">
                <a:solidFill>
                  <a:srgbClr val="E74E3E"/>
                </a:solidFill>
                <a:latin typeface="微软雅黑" panose="020B0503020204020204" pitchFamily="34" charset="-122"/>
                <a:ea typeface="微软雅黑" panose="020B0503020204020204" pitchFamily="34" charset="-122"/>
              </a:rPr>
              <a:t>——</a:t>
            </a:r>
            <a:r>
              <a:rPr lang="zh-CN" altLang="en-US" sz="2800" b="1" dirty="0">
                <a:solidFill>
                  <a:srgbClr val="E74E3E"/>
                </a:solidFill>
                <a:latin typeface="微软雅黑" panose="020B0503020204020204" pitchFamily="34" charset="-122"/>
                <a:ea typeface="微软雅黑" panose="020B0503020204020204" pitchFamily="34" charset="-122"/>
              </a:rPr>
              <a:t>小波变换</a:t>
            </a:r>
          </a:p>
        </p:txBody>
      </p:sp>
      <p:sp>
        <p:nvSpPr>
          <p:cNvPr id="9218" name="文本框 31">
            <a:extLst>
              <a:ext uri="{FF2B5EF4-FFF2-40B4-BE49-F238E27FC236}">
                <a16:creationId xmlns:a16="http://schemas.microsoft.com/office/drawing/2014/main" id="{69695B94-89D7-41E3-BF20-57D079E40FE8}"/>
              </a:ext>
            </a:extLst>
          </p:cNvPr>
          <p:cNvSpPr txBox="1">
            <a:spLocks noChangeArrowheads="1"/>
          </p:cNvSpPr>
          <p:nvPr/>
        </p:nvSpPr>
        <p:spPr bwMode="auto">
          <a:xfrm>
            <a:off x="978693" y="1137558"/>
            <a:ext cx="718661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42913"/>
            <a:r>
              <a:rPr lang="zh-CN" altLang="en-US" dirty="0">
                <a:latin typeface="微软雅黑" panose="020B0503020204020204" pitchFamily="34" charset="-122"/>
                <a:ea typeface="微软雅黑" panose="020B0503020204020204" pitchFamily="34" charset="-122"/>
              </a:rPr>
              <a:t>小波变换是空间（时间）和频率的局部变换，其优点如下：</a:t>
            </a:r>
            <a:endParaRPr lang="en-US" altLang="zh-CN" dirty="0">
              <a:latin typeface="微软雅黑" panose="020B0503020204020204" pitchFamily="34" charset="-122"/>
              <a:ea typeface="微软雅黑" panose="020B0503020204020204" pitchFamily="34" charset="-122"/>
            </a:endParaRPr>
          </a:p>
          <a:p>
            <a:pPr indent="442913"/>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小波分解可以覆盖整个频域（提供了一个数学上完备的描述）</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zh-CN" altLang="en-US"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小波变换通过选取合适的滤波器，可以极大的减小或去除所提取得不同特征之间的相关性</a:t>
            </a:r>
          </a:p>
          <a:p>
            <a:pPr indent="442913"/>
            <a:endParaRPr lang="en-US" altLang="zh-CN" dirty="0">
              <a:latin typeface="微软雅黑" panose="020B0503020204020204" pitchFamily="34" charset="-122"/>
              <a:ea typeface="微软雅黑" panose="020B0503020204020204" pitchFamily="34" charset="-122"/>
            </a:endParaRPr>
          </a:p>
          <a:p>
            <a:pPr indent="442913"/>
            <a:endParaRPr lang="en-US" altLang="zh-CN" dirty="0">
              <a:latin typeface="微软雅黑" panose="020B0503020204020204" pitchFamily="34" charset="-122"/>
              <a:ea typeface="微软雅黑" panose="020B0503020204020204" pitchFamily="34" charset="-122"/>
            </a:endParaRPr>
          </a:p>
        </p:txBody>
      </p:sp>
      <p:sp>
        <p:nvSpPr>
          <p:cNvPr id="12" name="箭头: 右 11">
            <a:extLst>
              <a:ext uri="{FF2B5EF4-FFF2-40B4-BE49-F238E27FC236}">
                <a16:creationId xmlns:a16="http://schemas.microsoft.com/office/drawing/2014/main" id="{6CF49EFB-331C-4ECB-ADC0-FA14F93FB486}"/>
              </a:ext>
            </a:extLst>
          </p:cNvPr>
          <p:cNvSpPr/>
          <p:nvPr/>
        </p:nvSpPr>
        <p:spPr>
          <a:xfrm>
            <a:off x="3728838" y="4043858"/>
            <a:ext cx="1438275" cy="523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B206A5A-85BD-4614-97BD-AA1312B5CDA1}"/>
              </a:ext>
            </a:extLst>
          </p:cNvPr>
          <p:cNvSpPr txBox="1"/>
          <p:nvPr/>
        </p:nvSpPr>
        <p:spPr>
          <a:xfrm>
            <a:off x="3900173" y="3403440"/>
            <a:ext cx="1140820"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级</a:t>
            </a:r>
            <a:r>
              <a:rPr lang="en-US" altLang="zh-CN" dirty="0">
                <a:latin typeface="微软雅黑" panose="020B0503020204020204" pitchFamily="34" charset="-122"/>
                <a:ea typeface="微软雅黑" panose="020B0503020204020204" pitchFamily="34" charset="-122"/>
              </a:rPr>
              <a:t>db2</a:t>
            </a:r>
            <a:r>
              <a:rPr lang="zh-CN" altLang="en-US" dirty="0">
                <a:latin typeface="微软雅黑" panose="020B0503020204020204" pitchFamily="34" charset="-122"/>
                <a:ea typeface="微软雅黑" panose="020B0503020204020204" pitchFamily="34" charset="-122"/>
              </a:rPr>
              <a:t>小波变换</a:t>
            </a:r>
          </a:p>
        </p:txBody>
      </p:sp>
      <p:grpSp>
        <p:nvGrpSpPr>
          <p:cNvPr id="14" name="组合 13">
            <a:extLst>
              <a:ext uri="{FF2B5EF4-FFF2-40B4-BE49-F238E27FC236}">
                <a16:creationId xmlns:a16="http://schemas.microsoft.com/office/drawing/2014/main" id="{2288DEDC-EF1E-48B7-A0FA-F333CCCE97B4}"/>
              </a:ext>
            </a:extLst>
          </p:cNvPr>
          <p:cNvGrpSpPr/>
          <p:nvPr/>
        </p:nvGrpSpPr>
        <p:grpSpPr>
          <a:xfrm>
            <a:off x="745218" y="3245594"/>
            <a:ext cx="2857500" cy="2474848"/>
            <a:chOff x="664455" y="2630736"/>
            <a:chExt cx="2857500" cy="2474848"/>
          </a:xfrm>
        </p:grpSpPr>
        <p:pic>
          <p:nvPicPr>
            <p:cNvPr id="3" name="图片 2">
              <a:extLst>
                <a:ext uri="{FF2B5EF4-FFF2-40B4-BE49-F238E27FC236}">
                  <a16:creationId xmlns:a16="http://schemas.microsoft.com/office/drawing/2014/main" id="{75159627-9310-455A-BDBB-E4E7A025D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55" y="2630736"/>
              <a:ext cx="2857500" cy="1905000"/>
            </a:xfrm>
            <a:prstGeom prst="rect">
              <a:avLst/>
            </a:prstGeom>
          </p:spPr>
        </p:pic>
        <p:sp>
          <p:nvSpPr>
            <p:cNvPr id="16" name="文本框 15">
              <a:extLst>
                <a:ext uri="{FF2B5EF4-FFF2-40B4-BE49-F238E27FC236}">
                  <a16:creationId xmlns:a16="http://schemas.microsoft.com/office/drawing/2014/main" id="{3EC77869-1D1F-4EC6-9F40-04B0C10E392D}"/>
                </a:ext>
              </a:extLst>
            </p:cNvPr>
            <p:cNvSpPr txBox="1"/>
            <p:nvPr/>
          </p:nvSpPr>
          <p:spPr>
            <a:xfrm>
              <a:off x="1393862" y="4736252"/>
              <a:ext cx="173492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原始灰度图</a:t>
              </a:r>
            </a:p>
          </p:txBody>
        </p:sp>
      </p:grpSp>
      <p:grpSp>
        <p:nvGrpSpPr>
          <p:cNvPr id="18" name="组合 17">
            <a:extLst>
              <a:ext uri="{FF2B5EF4-FFF2-40B4-BE49-F238E27FC236}">
                <a16:creationId xmlns:a16="http://schemas.microsoft.com/office/drawing/2014/main" id="{F7C4B7FF-A36B-4F7D-8F31-527A7A6C6557}"/>
              </a:ext>
            </a:extLst>
          </p:cNvPr>
          <p:cNvGrpSpPr/>
          <p:nvPr/>
        </p:nvGrpSpPr>
        <p:grpSpPr>
          <a:xfrm>
            <a:off x="5293232" y="3245594"/>
            <a:ext cx="2949191" cy="2474848"/>
            <a:chOff x="5212469" y="2630736"/>
            <a:chExt cx="2949191" cy="2474848"/>
          </a:xfrm>
        </p:grpSpPr>
        <p:grpSp>
          <p:nvGrpSpPr>
            <p:cNvPr id="15" name="组合 14">
              <a:extLst>
                <a:ext uri="{FF2B5EF4-FFF2-40B4-BE49-F238E27FC236}">
                  <a16:creationId xmlns:a16="http://schemas.microsoft.com/office/drawing/2014/main" id="{82F8A0D1-DFE6-4403-A2E9-B689A3CC28BB}"/>
                </a:ext>
              </a:extLst>
            </p:cNvPr>
            <p:cNvGrpSpPr/>
            <p:nvPr/>
          </p:nvGrpSpPr>
          <p:grpSpPr>
            <a:xfrm>
              <a:off x="5212469" y="2630736"/>
              <a:ext cx="2949191" cy="1964634"/>
              <a:chOff x="5212469" y="2630736"/>
              <a:chExt cx="2949191" cy="1964634"/>
            </a:xfrm>
          </p:grpSpPr>
          <p:pic>
            <p:nvPicPr>
              <p:cNvPr id="5" name="图片 4">
                <a:extLst>
                  <a:ext uri="{FF2B5EF4-FFF2-40B4-BE49-F238E27FC236}">
                    <a16:creationId xmlns:a16="http://schemas.microsoft.com/office/drawing/2014/main" id="{FB907256-3AFE-4081-A5D8-F0B9BE8DE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470" y="2630736"/>
                <a:ext cx="1438275" cy="962025"/>
              </a:xfrm>
              <a:prstGeom prst="rect">
                <a:avLst/>
              </a:prstGeom>
              <a:ln w="38100">
                <a:solidFill>
                  <a:srgbClr val="FF0000"/>
                </a:solidFill>
              </a:ln>
            </p:spPr>
          </p:pic>
          <p:pic>
            <p:nvPicPr>
              <p:cNvPr id="7" name="图片 6">
                <a:extLst>
                  <a:ext uri="{FF2B5EF4-FFF2-40B4-BE49-F238E27FC236}">
                    <a16:creationId xmlns:a16="http://schemas.microsoft.com/office/drawing/2014/main" id="{3144FD2B-AB7D-4FFA-B9E3-7F124BE1C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385" y="2630736"/>
                <a:ext cx="1438275" cy="962025"/>
              </a:xfrm>
              <a:prstGeom prst="rect">
                <a:avLst/>
              </a:prstGeom>
              <a:ln w="28575">
                <a:solidFill>
                  <a:srgbClr val="E74E3E"/>
                </a:solidFill>
              </a:ln>
            </p:spPr>
          </p:pic>
          <p:pic>
            <p:nvPicPr>
              <p:cNvPr id="9" name="图片 8">
                <a:extLst>
                  <a:ext uri="{FF2B5EF4-FFF2-40B4-BE49-F238E27FC236}">
                    <a16:creationId xmlns:a16="http://schemas.microsoft.com/office/drawing/2014/main" id="{35BFEED5-F4F2-4E1D-8447-F12B8F083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3385" y="3633344"/>
                <a:ext cx="1438275" cy="962025"/>
              </a:xfrm>
              <a:prstGeom prst="rect">
                <a:avLst/>
              </a:prstGeom>
              <a:ln w="28575">
                <a:solidFill>
                  <a:srgbClr val="C00000"/>
                </a:solidFill>
              </a:ln>
            </p:spPr>
          </p:pic>
          <p:pic>
            <p:nvPicPr>
              <p:cNvPr id="11" name="图片 10">
                <a:extLst>
                  <a:ext uri="{FF2B5EF4-FFF2-40B4-BE49-F238E27FC236}">
                    <a16:creationId xmlns:a16="http://schemas.microsoft.com/office/drawing/2014/main" id="{9267FE6E-24C7-4BBF-9E63-530FB9508F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2469" y="3633345"/>
                <a:ext cx="1438275" cy="962025"/>
              </a:xfrm>
              <a:prstGeom prst="rect">
                <a:avLst/>
              </a:prstGeom>
              <a:ln w="28575">
                <a:solidFill>
                  <a:srgbClr val="C00000"/>
                </a:solidFill>
              </a:ln>
            </p:spPr>
          </p:pic>
        </p:grpSp>
        <p:sp>
          <p:nvSpPr>
            <p:cNvPr id="17" name="文本框 16">
              <a:extLst>
                <a:ext uri="{FF2B5EF4-FFF2-40B4-BE49-F238E27FC236}">
                  <a16:creationId xmlns:a16="http://schemas.microsoft.com/office/drawing/2014/main" id="{4F6419AA-934C-4B27-8E83-F2F0D211DED9}"/>
                </a:ext>
              </a:extLst>
            </p:cNvPr>
            <p:cNvSpPr txBox="1"/>
            <p:nvPr/>
          </p:nvSpPr>
          <p:spPr>
            <a:xfrm>
              <a:off x="5690211" y="4736252"/>
              <a:ext cx="230573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小波变换后的</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张图</a:t>
              </a:r>
            </a:p>
          </p:txBody>
        </p:sp>
      </p:grpSp>
    </p:spTree>
    <p:extLst>
      <p:ext uri="{BB962C8B-B14F-4D97-AF65-F5344CB8AC3E}">
        <p14:creationId xmlns:p14="http://schemas.microsoft.com/office/powerpoint/2010/main" val="4215699331"/>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1">
            <a:extLst>
              <a:ext uri="{FF2B5EF4-FFF2-40B4-BE49-F238E27FC236}">
                <a16:creationId xmlns:a16="http://schemas.microsoft.com/office/drawing/2014/main" id="{45A694E9-A1BA-44AB-809D-DF29C7B4D798}"/>
              </a:ext>
            </a:extLst>
          </p:cNvPr>
          <p:cNvSpPr txBox="1">
            <a:spLocks noChangeArrowheads="1"/>
          </p:cNvSpPr>
          <p:nvPr/>
        </p:nvSpPr>
        <p:spPr bwMode="auto">
          <a:xfrm>
            <a:off x="296863" y="334963"/>
            <a:ext cx="6702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E74E3E"/>
                </a:solidFill>
                <a:latin typeface="微软雅黑" panose="020B0503020204020204" pitchFamily="34" charset="-122"/>
                <a:ea typeface="微软雅黑" panose="020B0503020204020204" pitchFamily="34" charset="-122"/>
              </a:rPr>
              <a:t>相关知识基础</a:t>
            </a:r>
            <a:r>
              <a:rPr lang="en-US" altLang="zh-CN" sz="2800" b="1" dirty="0">
                <a:solidFill>
                  <a:srgbClr val="E74E3E"/>
                </a:solidFill>
                <a:latin typeface="微软雅黑" panose="020B0503020204020204" pitchFamily="34" charset="-122"/>
                <a:ea typeface="微软雅黑" panose="020B0503020204020204" pitchFamily="34" charset="-122"/>
              </a:rPr>
              <a:t>——</a:t>
            </a:r>
            <a:r>
              <a:rPr lang="en-US" altLang="zh-CN" sz="2800" b="1" dirty="0" err="1">
                <a:solidFill>
                  <a:srgbClr val="E74E3E"/>
                </a:solidFill>
                <a:latin typeface="微软雅黑" panose="020B0503020204020204" pitchFamily="34" charset="-122"/>
                <a:ea typeface="微软雅黑" panose="020B0503020204020204" pitchFamily="34" charset="-122"/>
              </a:rPr>
              <a:t>reinhard</a:t>
            </a:r>
            <a:r>
              <a:rPr lang="zh-CN" altLang="en-US" sz="2800" b="1" dirty="0">
                <a:solidFill>
                  <a:srgbClr val="E74E3E"/>
                </a:solidFill>
                <a:latin typeface="微软雅黑" panose="020B0503020204020204" pitchFamily="34" charset="-122"/>
                <a:ea typeface="微软雅黑" panose="020B0503020204020204" pitchFamily="34" charset="-122"/>
              </a:rPr>
              <a:t>算法</a:t>
            </a:r>
          </a:p>
        </p:txBody>
      </p:sp>
      <p:sp>
        <p:nvSpPr>
          <p:cNvPr id="9218" name="文本框 31">
            <a:extLst>
              <a:ext uri="{FF2B5EF4-FFF2-40B4-BE49-F238E27FC236}">
                <a16:creationId xmlns:a16="http://schemas.microsoft.com/office/drawing/2014/main" id="{69695B94-89D7-41E3-BF20-57D079E40FE8}"/>
              </a:ext>
            </a:extLst>
          </p:cNvPr>
          <p:cNvSpPr txBox="1">
            <a:spLocks noChangeArrowheads="1"/>
          </p:cNvSpPr>
          <p:nvPr/>
        </p:nvSpPr>
        <p:spPr bwMode="auto">
          <a:xfrm>
            <a:off x="978693" y="1137558"/>
            <a:ext cx="7186613"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42913"/>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Reinhard</a:t>
            </a:r>
            <a:r>
              <a:rPr lang="zh-CN" altLang="en-US" dirty="0">
                <a:latin typeface="微软雅黑" panose="020B0503020204020204" pitchFamily="34" charset="-122"/>
                <a:ea typeface="微软雅黑" panose="020B0503020204020204" pitchFamily="34" charset="-122"/>
              </a:rPr>
              <a:t>是一种图片色彩迁移算法。</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根据</a:t>
            </a:r>
            <a:r>
              <a:rPr lang="en-US" altLang="zh-CN" dirty="0">
                <a:latin typeface="微软雅黑" panose="020B0503020204020204" pitchFamily="34" charset="-122"/>
                <a:ea typeface="微软雅黑" panose="020B0503020204020204" pitchFamily="34" charset="-122"/>
              </a:rPr>
              <a:t>LAB</a:t>
            </a:r>
            <a:r>
              <a:rPr lang="zh-CN" altLang="en-US" dirty="0">
                <a:latin typeface="微软雅黑" panose="020B0503020204020204" pitchFamily="34" charset="-122"/>
                <a:ea typeface="微软雅黑" panose="020B0503020204020204" pitchFamily="34" charset="-122"/>
              </a:rPr>
              <a:t>颜色空间中各通道互相不关联的特点，使用一组适用于各颜色分量的色彩迁移公式。</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根据着色图像的统计分析确定一个线性变换，使得目标图像和源图像在</a:t>
            </a:r>
            <a:r>
              <a:rPr lang="en-US" altLang="zh-CN" dirty="0">
                <a:latin typeface="微软雅黑" panose="020B0503020204020204" pitchFamily="34" charset="-122"/>
                <a:ea typeface="微软雅黑" panose="020B0503020204020204" pitchFamily="34" charset="-122"/>
              </a:rPr>
              <a:t>LAB</a:t>
            </a:r>
            <a:r>
              <a:rPr lang="zh-CN" altLang="en-US" dirty="0">
                <a:latin typeface="微软雅黑" panose="020B0503020204020204" pitchFamily="34" charset="-122"/>
                <a:ea typeface="微软雅黑" panose="020B0503020204020204" pitchFamily="34" charset="-122"/>
              </a:rPr>
              <a:t>空间中具有同样的均值和方差。</a:t>
            </a:r>
            <a:endParaRPr lang="en-US" altLang="zh-CN" dirty="0">
              <a:latin typeface="微软雅黑" panose="020B0503020204020204" pitchFamily="34" charset="-122"/>
              <a:ea typeface="微软雅黑" panose="020B0503020204020204" pitchFamily="34" charset="-122"/>
            </a:endParaRPr>
          </a:p>
          <a:p>
            <a:pPr indent="442913"/>
            <a:endParaRPr lang="en-US" altLang="zh-CN" dirty="0">
              <a:latin typeface="微软雅黑" panose="020B0503020204020204" pitchFamily="34" charset="-122"/>
              <a:ea typeface="微软雅黑" panose="020B0503020204020204" pitchFamily="34" charset="-122"/>
            </a:endParaRPr>
          </a:p>
        </p:txBody>
      </p:sp>
      <p:pic>
        <p:nvPicPr>
          <p:cNvPr id="1026" name="Picture 2" descr="色彩迁移效果">
            <a:extLst>
              <a:ext uri="{FF2B5EF4-FFF2-40B4-BE49-F238E27FC236}">
                <a16:creationId xmlns:a16="http://schemas.microsoft.com/office/drawing/2014/main" id="{A622B4D9-793F-45E1-833C-90029DBE4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85" y="3634657"/>
            <a:ext cx="7909230" cy="208578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3318560-04C2-4DCD-A3F2-E7451E18FAED}"/>
              </a:ext>
            </a:extLst>
          </p:cNvPr>
          <p:cNvSpPr txBox="1"/>
          <p:nvPr/>
        </p:nvSpPr>
        <p:spPr>
          <a:xfrm>
            <a:off x="1189822" y="572126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原始图片</a:t>
            </a:r>
          </a:p>
        </p:txBody>
      </p:sp>
      <p:sp>
        <p:nvSpPr>
          <p:cNvPr id="19" name="文本框 18">
            <a:extLst>
              <a:ext uri="{FF2B5EF4-FFF2-40B4-BE49-F238E27FC236}">
                <a16:creationId xmlns:a16="http://schemas.microsoft.com/office/drawing/2014/main" id="{CB875906-7479-45CC-8705-43E631F51D4F}"/>
              </a:ext>
            </a:extLst>
          </p:cNvPr>
          <p:cNvSpPr txBox="1"/>
          <p:nvPr/>
        </p:nvSpPr>
        <p:spPr>
          <a:xfrm>
            <a:off x="4018001" y="5720442"/>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色彩图片</a:t>
            </a:r>
          </a:p>
        </p:txBody>
      </p:sp>
      <p:sp>
        <p:nvSpPr>
          <p:cNvPr id="20" name="文本框 19">
            <a:extLst>
              <a:ext uri="{FF2B5EF4-FFF2-40B4-BE49-F238E27FC236}">
                <a16:creationId xmlns:a16="http://schemas.microsoft.com/office/drawing/2014/main" id="{8D53D5A8-4C42-40EA-B756-237EA8B762C1}"/>
              </a:ext>
            </a:extLst>
          </p:cNvPr>
          <p:cNvSpPr txBox="1"/>
          <p:nvPr/>
        </p:nvSpPr>
        <p:spPr>
          <a:xfrm>
            <a:off x="6133981" y="5720442"/>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色彩迁移后的图片</a:t>
            </a:r>
          </a:p>
        </p:txBody>
      </p:sp>
    </p:spTree>
    <p:extLst>
      <p:ext uri="{BB962C8B-B14F-4D97-AF65-F5344CB8AC3E}">
        <p14:creationId xmlns:p14="http://schemas.microsoft.com/office/powerpoint/2010/main" val="3208815296"/>
      </p:ext>
    </p:extLst>
  </p:cSld>
  <p:clrMapOvr>
    <a:masterClrMapping/>
  </p:clrMapOvr>
  <p:transition>
    <p:wipe/>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TotalTime>
  <Pages>0</Pages>
  <Words>866</Words>
  <Characters>0</Characters>
  <Application>Microsoft Office PowerPoint</Application>
  <DocSecurity>0</DocSecurity>
  <PresentationFormat>全屏显示(4:3)</PresentationFormat>
  <Lines>0</Lines>
  <Paragraphs>107</Paragraphs>
  <Slides>27</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27</vt:i4>
      </vt:variant>
    </vt:vector>
  </HeadingPairs>
  <TitlesOfParts>
    <vt:vector size="37" baseType="lpstr">
      <vt:lpstr>新細明體</vt:lpstr>
      <vt:lpstr>新細明體</vt:lpstr>
      <vt:lpstr>宋体</vt:lpstr>
      <vt:lpstr>微软雅黑</vt:lpstr>
      <vt:lpstr>Arial</vt:lpstr>
      <vt:lpstr>Calibri</vt:lpstr>
      <vt:lpstr>Calibri Light</vt:lpstr>
      <vt:lpstr>Wingdings</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USER</dc:creator>
  <cp:keywords/>
  <dc:description/>
  <cp:lastModifiedBy>王晗</cp:lastModifiedBy>
  <cp:revision>246</cp:revision>
  <dcterms:created xsi:type="dcterms:W3CDTF">2015-02-19T23:46:49Z</dcterms:created>
  <dcterms:modified xsi:type="dcterms:W3CDTF">2017-12-10T04:32:43Z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